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85" autoAdjust="0"/>
  </p:normalViewPr>
  <p:slideViewPr>
    <p:cSldViewPr>
      <p:cViewPr varScale="1">
        <p:scale>
          <a:sx n="77" d="100"/>
          <a:sy n="77" d="100"/>
        </p:scale>
        <p:origin x="89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4632BB-7667-4298-92A2-7413C0948B3F}" type="doc">
      <dgm:prSet loTypeId="urn:microsoft.com/office/officeart/2005/8/layout/vList2" loCatId="list" qsTypeId="urn:microsoft.com/office/officeart/2005/8/quickstyle/3d8" qsCatId="3D" csTypeId="urn:microsoft.com/office/officeart/2005/8/colors/accent1_2" csCatId="accent1" phldr="1"/>
      <dgm:spPr/>
      <dgm:t>
        <a:bodyPr/>
        <a:lstStyle/>
        <a:p>
          <a:endParaRPr lang="en-IN"/>
        </a:p>
      </dgm:t>
    </dgm:pt>
    <dgm:pt modelId="{FB3B7A38-6C39-416C-B8BA-0A5F2D71176D}">
      <dgm:prSet phldrT="[Text]"/>
      <dgm:spPr/>
      <dgm:t>
        <a:bodyPr/>
        <a:lstStyle/>
        <a:p>
          <a:r>
            <a:rPr lang="en-IN"/>
            <a:t>1.ADMIN</a:t>
          </a:r>
          <a:endParaRPr lang="en-IN" dirty="0"/>
        </a:p>
      </dgm:t>
    </dgm:pt>
    <dgm:pt modelId="{BCDF33E4-0040-4377-A7BB-F79AE5F82BBD}" type="parTrans" cxnId="{6F2AAB56-0FF6-4AD7-A022-B1FA77A30D33}">
      <dgm:prSet/>
      <dgm:spPr/>
      <dgm:t>
        <a:bodyPr/>
        <a:lstStyle/>
        <a:p>
          <a:endParaRPr lang="en-IN"/>
        </a:p>
      </dgm:t>
    </dgm:pt>
    <dgm:pt modelId="{4B68776C-3431-4F16-B025-0339C83A2940}" type="sibTrans" cxnId="{6F2AAB56-0FF6-4AD7-A022-B1FA77A30D33}">
      <dgm:prSet/>
      <dgm:spPr/>
      <dgm:t>
        <a:bodyPr/>
        <a:lstStyle/>
        <a:p>
          <a:endParaRPr lang="en-IN"/>
        </a:p>
      </dgm:t>
    </dgm:pt>
    <dgm:pt modelId="{F3A66AB4-1EB9-43D1-AEA1-AC664A6CCF73}">
      <dgm:prSet phldrT="[Text]"/>
      <dgm:spPr/>
      <dgm:t>
        <a:bodyPr/>
        <a:lstStyle/>
        <a:p>
          <a:r>
            <a:rPr lang="en-IN" dirty="0"/>
            <a:t>3.DOCTOR</a:t>
          </a:r>
        </a:p>
      </dgm:t>
    </dgm:pt>
    <dgm:pt modelId="{421D207D-5387-4E19-9AEE-423BAFE84016}" type="parTrans" cxnId="{7D931445-EB86-4126-AA0F-975ADF0AAE56}">
      <dgm:prSet/>
      <dgm:spPr/>
      <dgm:t>
        <a:bodyPr/>
        <a:lstStyle/>
        <a:p>
          <a:endParaRPr lang="en-IN"/>
        </a:p>
      </dgm:t>
    </dgm:pt>
    <dgm:pt modelId="{9039CA9B-D6AE-410E-9B77-54E446399BCF}" type="sibTrans" cxnId="{7D931445-EB86-4126-AA0F-975ADF0AAE56}">
      <dgm:prSet/>
      <dgm:spPr/>
      <dgm:t>
        <a:bodyPr/>
        <a:lstStyle/>
        <a:p>
          <a:endParaRPr lang="en-IN"/>
        </a:p>
      </dgm:t>
    </dgm:pt>
    <dgm:pt modelId="{9A7E7C59-3D0B-4E99-97AC-BD107B3ECFA7}">
      <dgm:prSet phldrT="[Text]"/>
      <dgm:spPr/>
      <dgm:t>
        <a:bodyPr/>
        <a:lstStyle/>
        <a:p>
          <a:r>
            <a:rPr lang="en-IN" dirty="0"/>
            <a:t>2.CUSTOMER</a:t>
          </a:r>
        </a:p>
      </dgm:t>
    </dgm:pt>
    <dgm:pt modelId="{5111A422-F7DC-4092-A38B-2EE4E1743043}" type="sibTrans" cxnId="{87A78C5D-456A-4D61-B498-110A1FF4BF53}">
      <dgm:prSet/>
      <dgm:spPr/>
      <dgm:t>
        <a:bodyPr/>
        <a:lstStyle/>
        <a:p>
          <a:endParaRPr lang="en-IN"/>
        </a:p>
      </dgm:t>
    </dgm:pt>
    <dgm:pt modelId="{5AB7019E-24E0-406E-806D-639D6F3785CD}" type="parTrans" cxnId="{87A78C5D-456A-4D61-B498-110A1FF4BF53}">
      <dgm:prSet/>
      <dgm:spPr/>
      <dgm:t>
        <a:bodyPr/>
        <a:lstStyle/>
        <a:p>
          <a:endParaRPr lang="en-IN"/>
        </a:p>
      </dgm:t>
    </dgm:pt>
    <dgm:pt modelId="{7A78667C-2237-4098-91B6-C7240C7BEFDF}">
      <dgm:prSet phldrT="[Text]"/>
      <dgm:spPr/>
      <dgm:t>
        <a:bodyPr/>
        <a:lstStyle/>
        <a:p>
          <a:r>
            <a:rPr lang="en-IN" dirty="0"/>
            <a:t>4.CONTACT ME</a:t>
          </a:r>
        </a:p>
      </dgm:t>
    </dgm:pt>
    <dgm:pt modelId="{DE49898A-E161-4FA5-BD5E-3F786515C527}" type="parTrans" cxnId="{A31275C7-637B-40A6-BD4F-A72C363E2AA7}">
      <dgm:prSet/>
      <dgm:spPr/>
      <dgm:t>
        <a:bodyPr/>
        <a:lstStyle/>
        <a:p>
          <a:endParaRPr lang="en-IN"/>
        </a:p>
      </dgm:t>
    </dgm:pt>
    <dgm:pt modelId="{DA3D4FA9-B18A-4300-BB82-AABEB4DE7E51}" type="sibTrans" cxnId="{A31275C7-637B-40A6-BD4F-A72C363E2AA7}">
      <dgm:prSet/>
      <dgm:spPr/>
      <dgm:t>
        <a:bodyPr/>
        <a:lstStyle/>
        <a:p>
          <a:endParaRPr lang="en-IN"/>
        </a:p>
      </dgm:t>
    </dgm:pt>
    <dgm:pt modelId="{4F48BA12-C375-429E-9CCE-126CC28F4FCB}" type="pres">
      <dgm:prSet presAssocID="{CB4632BB-7667-4298-92A2-7413C0948B3F}" presName="linear" presStyleCnt="0">
        <dgm:presLayoutVars>
          <dgm:animLvl val="lvl"/>
          <dgm:resizeHandles val="exact"/>
        </dgm:presLayoutVars>
      </dgm:prSet>
      <dgm:spPr/>
    </dgm:pt>
    <dgm:pt modelId="{7CB62CF2-A653-474E-8606-87D43CC73CBF}" type="pres">
      <dgm:prSet presAssocID="{FB3B7A38-6C39-416C-B8BA-0A5F2D71176D}" presName="parentText" presStyleLbl="node1" presStyleIdx="0" presStyleCnt="4">
        <dgm:presLayoutVars>
          <dgm:chMax val="0"/>
          <dgm:bulletEnabled val="1"/>
        </dgm:presLayoutVars>
      </dgm:prSet>
      <dgm:spPr/>
    </dgm:pt>
    <dgm:pt modelId="{E55F6C27-FCE7-4701-9D0B-4C7B0A7BDE79}" type="pres">
      <dgm:prSet presAssocID="{4B68776C-3431-4F16-B025-0339C83A2940}" presName="spacer" presStyleCnt="0"/>
      <dgm:spPr/>
    </dgm:pt>
    <dgm:pt modelId="{978DDC48-E827-42D5-8D46-F2EBEB4B321F}" type="pres">
      <dgm:prSet presAssocID="{9A7E7C59-3D0B-4E99-97AC-BD107B3ECFA7}" presName="parentText" presStyleLbl="node1" presStyleIdx="1" presStyleCnt="4">
        <dgm:presLayoutVars>
          <dgm:chMax val="0"/>
          <dgm:bulletEnabled val="1"/>
        </dgm:presLayoutVars>
      </dgm:prSet>
      <dgm:spPr/>
    </dgm:pt>
    <dgm:pt modelId="{BBDF79E0-4F42-4DC3-8993-A4A15DF48F14}" type="pres">
      <dgm:prSet presAssocID="{5111A422-F7DC-4092-A38B-2EE4E1743043}" presName="spacer" presStyleCnt="0"/>
      <dgm:spPr/>
    </dgm:pt>
    <dgm:pt modelId="{149EB800-8E8D-42DA-9A10-A5F800F84B1F}" type="pres">
      <dgm:prSet presAssocID="{F3A66AB4-1EB9-43D1-AEA1-AC664A6CCF73}" presName="parentText" presStyleLbl="node1" presStyleIdx="2" presStyleCnt="4">
        <dgm:presLayoutVars>
          <dgm:chMax val="0"/>
          <dgm:bulletEnabled val="1"/>
        </dgm:presLayoutVars>
      </dgm:prSet>
      <dgm:spPr/>
    </dgm:pt>
    <dgm:pt modelId="{7AE71EEB-4777-4F69-AFB7-2B7528B8DBDF}" type="pres">
      <dgm:prSet presAssocID="{9039CA9B-D6AE-410E-9B77-54E446399BCF}" presName="spacer" presStyleCnt="0"/>
      <dgm:spPr/>
    </dgm:pt>
    <dgm:pt modelId="{8E11A8B9-D96A-4B6D-954A-9F603CCBC3B3}" type="pres">
      <dgm:prSet presAssocID="{7A78667C-2237-4098-91B6-C7240C7BEFDF}" presName="parentText" presStyleLbl="node1" presStyleIdx="3" presStyleCnt="4">
        <dgm:presLayoutVars>
          <dgm:chMax val="0"/>
          <dgm:bulletEnabled val="1"/>
        </dgm:presLayoutVars>
      </dgm:prSet>
      <dgm:spPr/>
    </dgm:pt>
  </dgm:ptLst>
  <dgm:cxnLst>
    <dgm:cxn modelId="{B6A8F217-86AF-40E6-A5A6-B0D07C8763BA}" type="presOf" srcId="{CB4632BB-7667-4298-92A2-7413C0948B3F}" destId="{4F48BA12-C375-429E-9CCE-126CC28F4FCB}" srcOrd="0" destOrd="0" presId="urn:microsoft.com/office/officeart/2005/8/layout/vList2"/>
    <dgm:cxn modelId="{87A78C5D-456A-4D61-B498-110A1FF4BF53}" srcId="{CB4632BB-7667-4298-92A2-7413C0948B3F}" destId="{9A7E7C59-3D0B-4E99-97AC-BD107B3ECFA7}" srcOrd="1" destOrd="0" parTransId="{5AB7019E-24E0-406E-806D-639D6F3785CD}" sibTransId="{5111A422-F7DC-4092-A38B-2EE4E1743043}"/>
    <dgm:cxn modelId="{7D931445-EB86-4126-AA0F-975ADF0AAE56}" srcId="{CB4632BB-7667-4298-92A2-7413C0948B3F}" destId="{F3A66AB4-1EB9-43D1-AEA1-AC664A6CCF73}" srcOrd="2" destOrd="0" parTransId="{421D207D-5387-4E19-9AEE-423BAFE84016}" sibTransId="{9039CA9B-D6AE-410E-9B77-54E446399BCF}"/>
    <dgm:cxn modelId="{6F2AAB56-0FF6-4AD7-A022-B1FA77A30D33}" srcId="{CB4632BB-7667-4298-92A2-7413C0948B3F}" destId="{FB3B7A38-6C39-416C-B8BA-0A5F2D71176D}" srcOrd="0" destOrd="0" parTransId="{BCDF33E4-0040-4377-A7BB-F79AE5F82BBD}" sibTransId="{4B68776C-3431-4F16-B025-0339C83A2940}"/>
    <dgm:cxn modelId="{A31275C7-637B-40A6-BD4F-A72C363E2AA7}" srcId="{CB4632BB-7667-4298-92A2-7413C0948B3F}" destId="{7A78667C-2237-4098-91B6-C7240C7BEFDF}" srcOrd="3" destOrd="0" parTransId="{DE49898A-E161-4FA5-BD5E-3F786515C527}" sibTransId="{DA3D4FA9-B18A-4300-BB82-AABEB4DE7E51}"/>
    <dgm:cxn modelId="{86E383DC-B842-47FE-96A6-FBBF1CF18683}" type="presOf" srcId="{F3A66AB4-1EB9-43D1-AEA1-AC664A6CCF73}" destId="{149EB800-8E8D-42DA-9A10-A5F800F84B1F}" srcOrd="0" destOrd="0" presId="urn:microsoft.com/office/officeart/2005/8/layout/vList2"/>
    <dgm:cxn modelId="{AA2ADEE5-E56E-43F9-AE05-ADFD846D79EC}" type="presOf" srcId="{7A78667C-2237-4098-91B6-C7240C7BEFDF}" destId="{8E11A8B9-D96A-4B6D-954A-9F603CCBC3B3}" srcOrd="0" destOrd="0" presId="urn:microsoft.com/office/officeart/2005/8/layout/vList2"/>
    <dgm:cxn modelId="{36A195EB-A7AF-4245-AA3F-2D1F5824C735}" type="presOf" srcId="{9A7E7C59-3D0B-4E99-97AC-BD107B3ECFA7}" destId="{978DDC48-E827-42D5-8D46-F2EBEB4B321F}" srcOrd="0" destOrd="0" presId="urn:microsoft.com/office/officeart/2005/8/layout/vList2"/>
    <dgm:cxn modelId="{9B6D9FF9-5721-4D05-A9B6-1D13C83FC1B1}" type="presOf" srcId="{FB3B7A38-6C39-416C-B8BA-0A5F2D71176D}" destId="{7CB62CF2-A653-474E-8606-87D43CC73CBF}" srcOrd="0" destOrd="0" presId="urn:microsoft.com/office/officeart/2005/8/layout/vList2"/>
    <dgm:cxn modelId="{1108F52C-489C-4401-B8BD-6AA34631A51E}" type="presParOf" srcId="{4F48BA12-C375-429E-9CCE-126CC28F4FCB}" destId="{7CB62CF2-A653-474E-8606-87D43CC73CBF}" srcOrd="0" destOrd="0" presId="urn:microsoft.com/office/officeart/2005/8/layout/vList2"/>
    <dgm:cxn modelId="{EAF9BAA2-1587-4509-9C30-B4C284D02B27}" type="presParOf" srcId="{4F48BA12-C375-429E-9CCE-126CC28F4FCB}" destId="{E55F6C27-FCE7-4701-9D0B-4C7B0A7BDE79}" srcOrd="1" destOrd="0" presId="urn:microsoft.com/office/officeart/2005/8/layout/vList2"/>
    <dgm:cxn modelId="{AD37EADC-30C8-4439-B379-E2B46DF08873}" type="presParOf" srcId="{4F48BA12-C375-429E-9CCE-126CC28F4FCB}" destId="{978DDC48-E827-42D5-8D46-F2EBEB4B321F}" srcOrd="2" destOrd="0" presId="urn:microsoft.com/office/officeart/2005/8/layout/vList2"/>
    <dgm:cxn modelId="{992CE907-94B0-4B61-A1B2-5BA3CCA16D3F}" type="presParOf" srcId="{4F48BA12-C375-429E-9CCE-126CC28F4FCB}" destId="{BBDF79E0-4F42-4DC3-8993-A4A15DF48F14}" srcOrd="3" destOrd="0" presId="urn:microsoft.com/office/officeart/2005/8/layout/vList2"/>
    <dgm:cxn modelId="{A9F13487-0F1F-48CD-814C-34968F700BF4}" type="presParOf" srcId="{4F48BA12-C375-429E-9CCE-126CC28F4FCB}" destId="{149EB800-8E8D-42DA-9A10-A5F800F84B1F}" srcOrd="4" destOrd="0" presId="urn:microsoft.com/office/officeart/2005/8/layout/vList2"/>
    <dgm:cxn modelId="{82B33531-1455-42D0-9C3E-3FB81B98773B}" type="presParOf" srcId="{4F48BA12-C375-429E-9CCE-126CC28F4FCB}" destId="{7AE71EEB-4777-4F69-AFB7-2B7528B8DBDF}" srcOrd="5" destOrd="0" presId="urn:microsoft.com/office/officeart/2005/8/layout/vList2"/>
    <dgm:cxn modelId="{81D22110-8487-4678-9AEA-41F0F0EF2C93}" type="presParOf" srcId="{4F48BA12-C375-429E-9CCE-126CC28F4FCB}" destId="{8E11A8B9-D96A-4B6D-954A-9F603CCBC3B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EDCCFA-94C0-4378-84D8-C2EE430E1E06}" type="doc">
      <dgm:prSet loTypeId="urn:microsoft.com/office/officeart/2005/8/layout/vList2" loCatId="list" qsTypeId="urn:microsoft.com/office/officeart/2005/8/quickstyle/3d8" qsCatId="3D" csTypeId="urn:microsoft.com/office/officeart/2005/8/colors/accent1_2" csCatId="accent1" phldr="1"/>
      <dgm:spPr/>
      <dgm:t>
        <a:bodyPr/>
        <a:lstStyle/>
        <a:p>
          <a:endParaRPr lang="en-IN"/>
        </a:p>
      </dgm:t>
    </dgm:pt>
    <dgm:pt modelId="{A5293CF4-E4D6-4894-BDAD-4231647FBBC9}">
      <dgm:prSet phldrT="[Text]"/>
      <dgm:spPr/>
      <dgm:t>
        <a:bodyPr/>
        <a:lstStyle/>
        <a:p>
          <a:pPr algn="l"/>
          <a:r>
            <a:rPr lang="en-IN" dirty="0"/>
            <a:t>1.1 EDIT RESOURCE PRICE</a:t>
          </a:r>
        </a:p>
      </dgm:t>
    </dgm:pt>
    <dgm:pt modelId="{93E25A12-FF3B-435E-9E58-590C240CFD9D}" type="parTrans" cxnId="{88EA2B82-4C1F-41B2-B511-DF8244507917}">
      <dgm:prSet/>
      <dgm:spPr/>
      <dgm:t>
        <a:bodyPr/>
        <a:lstStyle/>
        <a:p>
          <a:endParaRPr lang="en-IN"/>
        </a:p>
      </dgm:t>
    </dgm:pt>
    <dgm:pt modelId="{670C6FBF-BC0F-486C-9A21-505D5CB34BDD}" type="sibTrans" cxnId="{88EA2B82-4C1F-41B2-B511-DF8244507917}">
      <dgm:prSet/>
      <dgm:spPr/>
      <dgm:t>
        <a:bodyPr/>
        <a:lstStyle/>
        <a:p>
          <a:endParaRPr lang="en-IN"/>
        </a:p>
      </dgm:t>
    </dgm:pt>
    <dgm:pt modelId="{4EF5FDFF-CA56-4121-9694-98A7D2634C62}">
      <dgm:prSet phldrT="[Text]"/>
      <dgm:spPr/>
      <dgm:t>
        <a:bodyPr/>
        <a:lstStyle/>
        <a:p>
          <a:r>
            <a:rPr lang="en-IN" dirty="0"/>
            <a:t>1.2 PROVIDER DETAILS</a:t>
          </a:r>
        </a:p>
      </dgm:t>
    </dgm:pt>
    <dgm:pt modelId="{D11AA328-D32D-451B-9F52-41FDCBA2B0B1}" type="parTrans" cxnId="{0E2D529A-89BC-4EF8-80DE-DED4461BA8B9}">
      <dgm:prSet/>
      <dgm:spPr/>
      <dgm:t>
        <a:bodyPr/>
        <a:lstStyle/>
        <a:p>
          <a:endParaRPr lang="en-IN"/>
        </a:p>
      </dgm:t>
    </dgm:pt>
    <dgm:pt modelId="{7DF4F2BF-002A-40CC-93AC-D5500E23E91A}" type="sibTrans" cxnId="{0E2D529A-89BC-4EF8-80DE-DED4461BA8B9}">
      <dgm:prSet/>
      <dgm:spPr/>
      <dgm:t>
        <a:bodyPr/>
        <a:lstStyle/>
        <a:p>
          <a:endParaRPr lang="en-IN"/>
        </a:p>
      </dgm:t>
    </dgm:pt>
    <dgm:pt modelId="{E7AB7D75-2DA1-4F67-8EAC-2A2D919223AA}">
      <dgm:prSet phldrT="[Text]"/>
      <dgm:spPr/>
      <dgm:t>
        <a:bodyPr/>
        <a:lstStyle/>
        <a:p>
          <a:r>
            <a:rPr lang="en-IN" dirty="0"/>
            <a:t>1.3 NEEDER DETAILS</a:t>
          </a:r>
        </a:p>
      </dgm:t>
    </dgm:pt>
    <dgm:pt modelId="{BC8418E5-89BF-4240-9007-FE8D7DF997F4}" type="parTrans" cxnId="{56FF60DB-FE89-413A-A2F7-4115A2FB0226}">
      <dgm:prSet/>
      <dgm:spPr/>
      <dgm:t>
        <a:bodyPr/>
        <a:lstStyle/>
        <a:p>
          <a:endParaRPr lang="en-IN"/>
        </a:p>
      </dgm:t>
    </dgm:pt>
    <dgm:pt modelId="{FBA13640-4B45-4FAE-A3B4-CC72328F56A8}" type="sibTrans" cxnId="{56FF60DB-FE89-413A-A2F7-4115A2FB0226}">
      <dgm:prSet/>
      <dgm:spPr/>
      <dgm:t>
        <a:bodyPr/>
        <a:lstStyle/>
        <a:p>
          <a:endParaRPr lang="en-IN"/>
        </a:p>
      </dgm:t>
    </dgm:pt>
    <dgm:pt modelId="{A702112D-3170-498C-9D68-CC65CC2F1F1B}" type="pres">
      <dgm:prSet presAssocID="{8FEDCCFA-94C0-4378-84D8-C2EE430E1E06}" presName="linear" presStyleCnt="0">
        <dgm:presLayoutVars>
          <dgm:animLvl val="lvl"/>
          <dgm:resizeHandles val="exact"/>
        </dgm:presLayoutVars>
      </dgm:prSet>
      <dgm:spPr/>
    </dgm:pt>
    <dgm:pt modelId="{1416C684-D907-4EBC-A478-240C073AD2A6}" type="pres">
      <dgm:prSet presAssocID="{A5293CF4-E4D6-4894-BDAD-4231647FBBC9}" presName="parentText" presStyleLbl="node1" presStyleIdx="0" presStyleCnt="3">
        <dgm:presLayoutVars>
          <dgm:chMax val="0"/>
          <dgm:bulletEnabled val="1"/>
        </dgm:presLayoutVars>
      </dgm:prSet>
      <dgm:spPr/>
    </dgm:pt>
    <dgm:pt modelId="{C97050BC-973E-4CA2-AF41-FD6948DB2B66}" type="pres">
      <dgm:prSet presAssocID="{670C6FBF-BC0F-486C-9A21-505D5CB34BDD}" presName="spacer" presStyleCnt="0"/>
      <dgm:spPr/>
    </dgm:pt>
    <dgm:pt modelId="{B208DB30-DC8D-436B-9E7F-35CA135267A3}" type="pres">
      <dgm:prSet presAssocID="{4EF5FDFF-CA56-4121-9694-98A7D2634C62}" presName="parentText" presStyleLbl="node1" presStyleIdx="1" presStyleCnt="3">
        <dgm:presLayoutVars>
          <dgm:chMax val="0"/>
          <dgm:bulletEnabled val="1"/>
        </dgm:presLayoutVars>
      </dgm:prSet>
      <dgm:spPr/>
    </dgm:pt>
    <dgm:pt modelId="{0B61F4BE-D2C0-432C-ABD3-66377FEBC566}" type="pres">
      <dgm:prSet presAssocID="{7DF4F2BF-002A-40CC-93AC-D5500E23E91A}" presName="spacer" presStyleCnt="0"/>
      <dgm:spPr/>
    </dgm:pt>
    <dgm:pt modelId="{4F8035F3-6EC1-408A-BF8B-49E65B0EF6C1}" type="pres">
      <dgm:prSet presAssocID="{E7AB7D75-2DA1-4F67-8EAC-2A2D919223AA}" presName="parentText" presStyleLbl="node1" presStyleIdx="2" presStyleCnt="3">
        <dgm:presLayoutVars>
          <dgm:chMax val="0"/>
          <dgm:bulletEnabled val="1"/>
        </dgm:presLayoutVars>
      </dgm:prSet>
      <dgm:spPr/>
    </dgm:pt>
  </dgm:ptLst>
  <dgm:cxnLst>
    <dgm:cxn modelId="{3E4F9359-8B2C-4B23-AFE9-06B9CE624BB0}" type="presOf" srcId="{8FEDCCFA-94C0-4378-84D8-C2EE430E1E06}" destId="{A702112D-3170-498C-9D68-CC65CC2F1F1B}" srcOrd="0" destOrd="0" presId="urn:microsoft.com/office/officeart/2005/8/layout/vList2"/>
    <dgm:cxn modelId="{B9201681-115C-4C10-A458-F6610B1E2D8A}" type="presOf" srcId="{4EF5FDFF-CA56-4121-9694-98A7D2634C62}" destId="{B208DB30-DC8D-436B-9E7F-35CA135267A3}" srcOrd="0" destOrd="0" presId="urn:microsoft.com/office/officeart/2005/8/layout/vList2"/>
    <dgm:cxn modelId="{88EA2B82-4C1F-41B2-B511-DF8244507917}" srcId="{8FEDCCFA-94C0-4378-84D8-C2EE430E1E06}" destId="{A5293CF4-E4D6-4894-BDAD-4231647FBBC9}" srcOrd="0" destOrd="0" parTransId="{93E25A12-FF3B-435E-9E58-590C240CFD9D}" sibTransId="{670C6FBF-BC0F-486C-9A21-505D5CB34BDD}"/>
    <dgm:cxn modelId="{86E46483-9D8A-4667-BC62-913DF73C32C2}" type="presOf" srcId="{A5293CF4-E4D6-4894-BDAD-4231647FBBC9}" destId="{1416C684-D907-4EBC-A478-240C073AD2A6}" srcOrd="0" destOrd="0" presId="urn:microsoft.com/office/officeart/2005/8/layout/vList2"/>
    <dgm:cxn modelId="{0E2D529A-89BC-4EF8-80DE-DED4461BA8B9}" srcId="{8FEDCCFA-94C0-4378-84D8-C2EE430E1E06}" destId="{4EF5FDFF-CA56-4121-9694-98A7D2634C62}" srcOrd="1" destOrd="0" parTransId="{D11AA328-D32D-451B-9F52-41FDCBA2B0B1}" sibTransId="{7DF4F2BF-002A-40CC-93AC-D5500E23E91A}"/>
    <dgm:cxn modelId="{56FF60DB-FE89-413A-A2F7-4115A2FB0226}" srcId="{8FEDCCFA-94C0-4378-84D8-C2EE430E1E06}" destId="{E7AB7D75-2DA1-4F67-8EAC-2A2D919223AA}" srcOrd="2" destOrd="0" parTransId="{BC8418E5-89BF-4240-9007-FE8D7DF997F4}" sibTransId="{FBA13640-4B45-4FAE-A3B4-CC72328F56A8}"/>
    <dgm:cxn modelId="{C96565E7-D06B-40B7-86FA-37F0C893FF16}" type="presOf" srcId="{E7AB7D75-2DA1-4F67-8EAC-2A2D919223AA}" destId="{4F8035F3-6EC1-408A-BF8B-49E65B0EF6C1}" srcOrd="0" destOrd="0" presId="urn:microsoft.com/office/officeart/2005/8/layout/vList2"/>
    <dgm:cxn modelId="{B486D3BE-DE0D-4384-91E9-44DB2A99BCC1}" type="presParOf" srcId="{A702112D-3170-498C-9D68-CC65CC2F1F1B}" destId="{1416C684-D907-4EBC-A478-240C073AD2A6}" srcOrd="0" destOrd="0" presId="urn:microsoft.com/office/officeart/2005/8/layout/vList2"/>
    <dgm:cxn modelId="{7ADF55E1-7158-44B3-B4CB-FFB07BFBB9F6}" type="presParOf" srcId="{A702112D-3170-498C-9D68-CC65CC2F1F1B}" destId="{C97050BC-973E-4CA2-AF41-FD6948DB2B66}" srcOrd="1" destOrd="0" presId="urn:microsoft.com/office/officeart/2005/8/layout/vList2"/>
    <dgm:cxn modelId="{32B9B16B-2BE3-4D58-B156-2814B4138150}" type="presParOf" srcId="{A702112D-3170-498C-9D68-CC65CC2F1F1B}" destId="{B208DB30-DC8D-436B-9E7F-35CA135267A3}" srcOrd="2" destOrd="0" presId="urn:microsoft.com/office/officeart/2005/8/layout/vList2"/>
    <dgm:cxn modelId="{955C1322-020C-4EEA-AE54-4BFB7E6F6632}" type="presParOf" srcId="{A702112D-3170-498C-9D68-CC65CC2F1F1B}" destId="{0B61F4BE-D2C0-432C-ABD3-66377FEBC566}" srcOrd="3" destOrd="0" presId="urn:microsoft.com/office/officeart/2005/8/layout/vList2"/>
    <dgm:cxn modelId="{1515E251-E042-4E79-A1DF-38BA2A657F28}" type="presParOf" srcId="{A702112D-3170-498C-9D68-CC65CC2F1F1B}" destId="{4F8035F3-6EC1-408A-BF8B-49E65B0EF6C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0436DB-A456-4E39-93F8-78134F107054}"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IN"/>
        </a:p>
      </dgm:t>
    </dgm:pt>
    <dgm:pt modelId="{4D261458-A1B7-4A06-9D90-558356A29A2D}">
      <dgm:prSet phldrT="[Text]"/>
      <dgm:spPr>
        <a:solidFill>
          <a:srgbClr val="92D050"/>
        </a:solidFill>
      </dgm:spPr>
      <dgm:t>
        <a:bodyPr/>
        <a:lstStyle/>
        <a:p>
          <a:r>
            <a:rPr lang="en-IN" dirty="0">
              <a:latin typeface="Lucida Calligraphy" pitchFamily="66" charset="0"/>
            </a:rPr>
            <a:t>1.1 EDIT RESSOURCE PRICE</a:t>
          </a:r>
        </a:p>
      </dgm:t>
    </dgm:pt>
    <dgm:pt modelId="{77F7C3C3-EDC9-40EA-8736-9A200AF1CC3B}" type="parTrans" cxnId="{1C3D476D-70B7-4FDD-AFEF-CFFDCB46A559}">
      <dgm:prSet/>
      <dgm:spPr/>
      <dgm:t>
        <a:bodyPr/>
        <a:lstStyle/>
        <a:p>
          <a:endParaRPr lang="en-IN"/>
        </a:p>
      </dgm:t>
    </dgm:pt>
    <dgm:pt modelId="{37415E13-2FEE-495C-A090-E58161E4079C}" type="sibTrans" cxnId="{1C3D476D-70B7-4FDD-AFEF-CFFDCB46A559}">
      <dgm:prSet/>
      <dgm:spPr/>
      <dgm:t>
        <a:bodyPr/>
        <a:lstStyle/>
        <a:p>
          <a:endParaRPr lang="en-IN"/>
        </a:p>
      </dgm:t>
    </dgm:pt>
    <dgm:pt modelId="{1571633C-AD35-438A-A7D5-DA9FC6B72EA7}">
      <dgm:prSet phldrT="[Text]"/>
      <dgm:spPr>
        <a:solidFill>
          <a:srgbClr val="92D050"/>
        </a:solidFill>
      </dgm:spPr>
      <dgm:t>
        <a:bodyPr/>
        <a:lstStyle/>
        <a:p>
          <a:r>
            <a:rPr lang="en-IN" dirty="0">
              <a:latin typeface="Lucida Calligraphy" pitchFamily="66" charset="0"/>
            </a:rPr>
            <a:t>1.2 PROVIDER DETAILS</a:t>
          </a:r>
        </a:p>
      </dgm:t>
    </dgm:pt>
    <dgm:pt modelId="{253DF894-3AA5-408F-A080-C58099F395F9}" type="parTrans" cxnId="{27110037-FEF5-4DE6-B913-E1BF401EBF92}">
      <dgm:prSet/>
      <dgm:spPr/>
      <dgm:t>
        <a:bodyPr/>
        <a:lstStyle/>
        <a:p>
          <a:endParaRPr lang="en-IN"/>
        </a:p>
      </dgm:t>
    </dgm:pt>
    <dgm:pt modelId="{B60DED9A-7CC0-4CC8-95D7-06E4C5313775}" type="sibTrans" cxnId="{27110037-FEF5-4DE6-B913-E1BF401EBF92}">
      <dgm:prSet/>
      <dgm:spPr/>
      <dgm:t>
        <a:bodyPr/>
        <a:lstStyle/>
        <a:p>
          <a:endParaRPr lang="en-IN"/>
        </a:p>
      </dgm:t>
    </dgm:pt>
    <dgm:pt modelId="{A3F5B400-4B2E-474E-BABB-141589154008}">
      <dgm:prSet phldrT="[Text]"/>
      <dgm:spPr>
        <a:solidFill>
          <a:srgbClr val="00B050"/>
        </a:solidFill>
      </dgm:spPr>
      <dgm:t>
        <a:bodyPr/>
        <a:lstStyle/>
        <a:p>
          <a:r>
            <a:rPr lang="en-IN" dirty="0">
              <a:latin typeface="Lucida Calligraphy" pitchFamily="66" charset="0"/>
            </a:rPr>
            <a:t>1.3 NEEDER DETAILS</a:t>
          </a:r>
        </a:p>
      </dgm:t>
    </dgm:pt>
    <dgm:pt modelId="{24FF2341-C0F9-4736-AE4A-ED71AD7F0F65}" type="parTrans" cxnId="{6AD4F058-1679-4048-82AA-007B69F65F4B}">
      <dgm:prSet/>
      <dgm:spPr/>
      <dgm:t>
        <a:bodyPr/>
        <a:lstStyle/>
        <a:p>
          <a:endParaRPr lang="en-IN"/>
        </a:p>
      </dgm:t>
    </dgm:pt>
    <dgm:pt modelId="{16D03B43-9B25-4312-9784-3B2C0C65A8A8}" type="sibTrans" cxnId="{6AD4F058-1679-4048-82AA-007B69F65F4B}">
      <dgm:prSet/>
      <dgm:spPr/>
      <dgm:t>
        <a:bodyPr/>
        <a:lstStyle/>
        <a:p>
          <a:endParaRPr lang="en-IN"/>
        </a:p>
      </dgm:t>
    </dgm:pt>
    <dgm:pt modelId="{264A3197-6543-42D1-A7CF-F33C5D191444}">
      <dgm:prSet/>
      <dgm:spPr>
        <a:solidFill>
          <a:srgbClr val="FFC000">
            <a:alpha val="90000"/>
          </a:srgbClr>
        </a:solidFill>
      </dgm:spPr>
      <dgm:t>
        <a:bodyPr/>
        <a:lstStyle/>
        <a:p>
          <a:r>
            <a:rPr lang="en-IN" dirty="0">
              <a:latin typeface="Lucida Calligraphy" pitchFamily="66" charset="0"/>
            </a:rPr>
            <a:t>HERE, WE EDIT THE PRICE OF OUR RESOURCES. THE PRICES ARE AS PER GOVERNMENT GUIDELINES.</a:t>
          </a:r>
        </a:p>
      </dgm:t>
    </dgm:pt>
    <dgm:pt modelId="{CE627AC4-F22D-4292-9EF1-DC86CBA8CA30}" type="parTrans" cxnId="{D930274B-B1CB-4AF1-970E-EFC4F8FD8630}">
      <dgm:prSet/>
      <dgm:spPr/>
      <dgm:t>
        <a:bodyPr/>
        <a:lstStyle/>
        <a:p>
          <a:endParaRPr lang="en-IN"/>
        </a:p>
      </dgm:t>
    </dgm:pt>
    <dgm:pt modelId="{6186C934-6555-4DA5-B782-B0EDF957D38C}" type="sibTrans" cxnId="{D930274B-B1CB-4AF1-970E-EFC4F8FD8630}">
      <dgm:prSet/>
      <dgm:spPr/>
      <dgm:t>
        <a:bodyPr/>
        <a:lstStyle/>
        <a:p>
          <a:endParaRPr lang="en-IN"/>
        </a:p>
      </dgm:t>
    </dgm:pt>
    <dgm:pt modelId="{6115FDB2-56C0-4615-8991-4844DB1AB95D}">
      <dgm:prSet/>
      <dgm:spPr>
        <a:solidFill>
          <a:srgbClr val="FFC000">
            <a:alpha val="90000"/>
          </a:srgbClr>
        </a:solidFill>
      </dgm:spPr>
      <dgm:t>
        <a:bodyPr/>
        <a:lstStyle/>
        <a:p>
          <a:r>
            <a:rPr lang="en-IN" dirty="0">
              <a:latin typeface="Lucida Calligraphy" pitchFamily="66" charset="0"/>
            </a:rPr>
            <a:t>HERE, ALL THE DETAILS RELATED TO PROVIDER COMES</a:t>
          </a:r>
        </a:p>
      </dgm:t>
    </dgm:pt>
    <dgm:pt modelId="{B87C0D2F-DA0A-4CDC-8F3D-472048BFE5C4}" type="parTrans" cxnId="{70822BDC-3DEF-4063-A81A-B29E4B53D6A9}">
      <dgm:prSet/>
      <dgm:spPr/>
      <dgm:t>
        <a:bodyPr/>
        <a:lstStyle/>
        <a:p>
          <a:endParaRPr lang="en-IN"/>
        </a:p>
      </dgm:t>
    </dgm:pt>
    <dgm:pt modelId="{80238772-D82D-4FD3-AFA0-B8E90F3EC14D}" type="sibTrans" cxnId="{70822BDC-3DEF-4063-A81A-B29E4B53D6A9}">
      <dgm:prSet/>
      <dgm:spPr/>
      <dgm:t>
        <a:bodyPr/>
        <a:lstStyle/>
        <a:p>
          <a:endParaRPr lang="en-IN"/>
        </a:p>
      </dgm:t>
    </dgm:pt>
    <dgm:pt modelId="{015AC0C3-5858-45C1-93B7-AE6C3F300BBE}">
      <dgm:prSet/>
      <dgm:spPr>
        <a:solidFill>
          <a:srgbClr val="FFC000">
            <a:alpha val="90000"/>
          </a:srgbClr>
        </a:solidFill>
      </dgm:spPr>
      <dgm:t>
        <a:bodyPr/>
        <a:lstStyle/>
        <a:p>
          <a:r>
            <a:rPr lang="en-IN" dirty="0">
              <a:latin typeface="Lucida Calligraphy" pitchFamily="66" charset="0"/>
            </a:rPr>
            <a:t>HERE, ALL THE DETAILS RELATED TO NEEDER COMES</a:t>
          </a:r>
        </a:p>
      </dgm:t>
    </dgm:pt>
    <dgm:pt modelId="{8DDC7E3B-C5E6-4378-A7C4-45C1F0F6A3C5}" type="parTrans" cxnId="{261B4F7A-611A-45F1-A818-305076D5C798}">
      <dgm:prSet/>
      <dgm:spPr/>
      <dgm:t>
        <a:bodyPr/>
        <a:lstStyle/>
        <a:p>
          <a:endParaRPr lang="en-IN"/>
        </a:p>
      </dgm:t>
    </dgm:pt>
    <dgm:pt modelId="{3A180495-E550-4CC9-9EE1-02C800571878}" type="sibTrans" cxnId="{261B4F7A-611A-45F1-A818-305076D5C798}">
      <dgm:prSet/>
      <dgm:spPr/>
      <dgm:t>
        <a:bodyPr/>
        <a:lstStyle/>
        <a:p>
          <a:endParaRPr lang="en-IN"/>
        </a:p>
      </dgm:t>
    </dgm:pt>
    <dgm:pt modelId="{62F71B14-76CB-4811-9D1D-C9FE94F27C34}" type="pres">
      <dgm:prSet presAssocID="{0C0436DB-A456-4E39-93F8-78134F107054}" presName="linear" presStyleCnt="0">
        <dgm:presLayoutVars>
          <dgm:dir/>
          <dgm:animLvl val="lvl"/>
          <dgm:resizeHandles val="exact"/>
        </dgm:presLayoutVars>
      </dgm:prSet>
      <dgm:spPr/>
    </dgm:pt>
    <dgm:pt modelId="{B2C2AC9E-5B27-40AA-85B9-DF873D00741A}" type="pres">
      <dgm:prSet presAssocID="{4D261458-A1B7-4A06-9D90-558356A29A2D}" presName="parentLin" presStyleCnt="0"/>
      <dgm:spPr/>
    </dgm:pt>
    <dgm:pt modelId="{CFBA2941-93B9-4810-B1B9-19146A3F88FC}" type="pres">
      <dgm:prSet presAssocID="{4D261458-A1B7-4A06-9D90-558356A29A2D}" presName="parentLeftMargin" presStyleLbl="node1" presStyleIdx="0" presStyleCnt="3"/>
      <dgm:spPr/>
    </dgm:pt>
    <dgm:pt modelId="{70AE405C-DB05-44F4-A2B6-9E3AA885ADD5}" type="pres">
      <dgm:prSet presAssocID="{4D261458-A1B7-4A06-9D90-558356A29A2D}" presName="parentText" presStyleLbl="node1" presStyleIdx="0" presStyleCnt="3">
        <dgm:presLayoutVars>
          <dgm:chMax val="0"/>
          <dgm:bulletEnabled val="1"/>
        </dgm:presLayoutVars>
      </dgm:prSet>
      <dgm:spPr/>
    </dgm:pt>
    <dgm:pt modelId="{D24B96D1-5E83-4C4D-8D73-6A173A7E1527}" type="pres">
      <dgm:prSet presAssocID="{4D261458-A1B7-4A06-9D90-558356A29A2D}" presName="negativeSpace" presStyleCnt="0"/>
      <dgm:spPr/>
    </dgm:pt>
    <dgm:pt modelId="{DD4EE3F4-ADD1-4698-893F-B77870B47438}" type="pres">
      <dgm:prSet presAssocID="{4D261458-A1B7-4A06-9D90-558356A29A2D}" presName="childText" presStyleLbl="conFgAcc1" presStyleIdx="0" presStyleCnt="3">
        <dgm:presLayoutVars>
          <dgm:bulletEnabled val="1"/>
        </dgm:presLayoutVars>
      </dgm:prSet>
      <dgm:spPr>
        <a:prstGeom prst="roundRect">
          <a:avLst/>
        </a:prstGeom>
      </dgm:spPr>
    </dgm:pt>
    <dgm:pt modelId="{04533A93-EC41-4C71-AB15-9AF249A3D2D9}" type="pres">
      <dgm:prSet presAssocID="{37415E13-2FEE-495C-A090-E58161E4079C}" presName="spaceBetweenRectangles" presStyleCnt="0"/>
      <dgm:spPr/>
    </dgm:pt>
    <dgm:pt modelId="{69CCBF4C-FCE5-49CB-B860-F7403A5FCCF7}" type="pres">
      <dgm:prSet presAssocID="{1571633C-AD35-438A-A7D5-DA9FC6B72EA7}" presName="parentLin" presStyleCnt="0"/>
      <dgm:spPr/>
    </dgm:pt>
    <dgm:pt modelId="{97EDB470-6649-464F-B18D-451A4690E6DF}" type="pres">
      <dgm:prSet presAssocID="{1571633C-AD35-438A-A7D5-DA9FC6B72EA7}" presName="parentLeftMargin" presStyleLbl="node1" presStyleIdx="0" presStyleCnt="3"/>
      <dgm:spPr/>
    </dgm:pt>
    <dgm:pt modelId="{B572E806-0A32-4098-AA82-4ACB043568A5}" type="pres">
      <dgm:prSet presAssocID="{1571633C-AD35-438A-A7D5-DA9FC6B72EA7}" presName="parentText" presStyleLbl="node1" presStyleIdx="1" presStyleCnt="3">
        <dgm:presLayoutVars>
          <dgm:chMax val="0"/>
          <dgm:bulletEnabled val="1"/>
        </dgm:presLayoutVars>
      </dgm:prSet>
      <dgm:spPr/>
    </dgm:pt>
    <dgm:pt modelId="{FE54E69E-98B3-4999-8B0C-58368AA21723}" type="pres">
      <dgm:prSet presAssocID="{1571633C-AD35-438A-A7D5-DA9FC6B72EA7}" presName="negativeSpace" presStyleCnt="0"/>
      <dgm:spPr/>
    </dgm:pt>
    <dgm:pt modelId="{26BCBB7F-5C37-4938-94ED-4E76F53C4A3E}" type="pres">
      <dgm:prSet presAssocID="{1571633C-AD35-438A-A7D5-DA9FC6B72EA7}" presName="childText" presStyleLbl="conFgAcc1" presStyleIdx="1" presStyleCnt="3">
        <dgm:presLayoutVars>
          <dgm:bulletEnabled val="1"/>
        </dgm:presLayoutVars>
      </dgm:prSet>
      <dgm:spPr>
        <a:prstGeom prst="roundRect">
          <a:avLst/>
        </a:prstGeom>
      </dgm:spPr>
    </dgm:pt>
    <dgm:pt modelId="{53624FD5-A485-4BE8-85A4-012AE63D852B}" type="pres">
      <dgm:prSet presAssocID="{B60DED9A-7CC0-4CC8-95D7-06E4C5313775}" presName="spaceBetweenRectangles" presStyleCnt="0"/>
      <dgm:spPr/>
    </dgm:pt>
    <dgm:pt modelId="{2E097B91-0287-4194-9C4A-39F056A34392}" type="pres">
      <dgm:prSet presAssocID="{A3F5B400-4B2E-474E-BABB-141589154008}" presName="parentLin" presStyleCnt="0"/>
      <dgm:spPr/>
    </dgm:pt>
    <dgm:pt modelId="{C8D092B3-D0DC-4E27-BCD5-7BF0F003C297}" type="pres">
      <dgm:prSet presAssocID="{A3F5B400-4B2E-474E-BABB-141589154008}" presName="parentLeftMargin" presStyleLbl="node1" presStyleIdx="1" presStyleCnt="3"/>
      <dgm:spPr/>
    </dgm:pt>
    <dgm:pt modelId="{8E2035A1-0BFF-40BC-8168-5E8BB71DAC19}" type="pres">
      <dgm:prSet presAssocID="{A3F5B400-4B2E-474E-BABB-141589154008}" presName="parentText" presStyleLbl="node1" presStyleIdx="2" presStyleCnt="3">
        <dgm:presLayoutVars>
          <dgm:chMax val="0"/>
          <dgm:bulletEnabled val="1"/>
        </dgm:presLayoutVars>
      </dgm:prSet>
      <dgm:spPr/>
    </dgm:pt>
    <dgm:pt modelId="{C7A1BCD5-826C-4A04-A820-EC0FA55D2FE5}" type="pres">
      <dgm:prSet presAssocID="{A3F5B400-4B2E-474E-BABB-141589154008}" presName="negativeSpace" presStyleCnt="0"/>
      <dgm:spPr/>
    </dgm:pt>
    <dgm:pt modelId="{7C8D6C5B-D955-4412-9784-1479CE8EF8A7}" type="pres">
      <dgm:prSet presAssocID="{A3F5B400-4B2E-474E-BABB-141589154008}" presName="childText" presStyleLbl="conFgAcc1" presStyleIdx="2" presStyleCnt="3">
        <dgm:presLayoutVars>
          <dgm:bulletEnabled val="1"/>
        </dgm:presLayoutVars>
      </dgm:prSet>
      <dgm:spPr>
        <a:prstGeom prst="roundRect">
          <a:avLst/>
        </a:prstGeom>
      </dgm:spPr>
    </dgm:pt>
  </dgm:ptLst>
  <dgm:cxnLst>
    <dgm:cxn modelId="{E4C75303-ACC8-42D4-AF27-DC0AE1F94986}" type="presOf" srcId="{A3F5B400-4B2E-474E-BABB-141589154008}" destId="{8E2035A1-0BFF-40BC-8168-5E8BB71DAC19}" srcOrd="1" destOrd="0" presId="urn:microsoft.com/office/officeart/2005/8/layout/list1"/>
    <dgm:cxn modelId="{40BC530A-5C84-4E8C-8B84-38B32EF46B84}" type="presOf" srcId="{4D261458-A1B7-4A06-9D90-558356A29A2D}" destId="{70AE405C-DB05-44F4-A2B6-9E3AA885ADD5}" srcOrd="1" destOrd="0" presId="urn:microsoft.com/office/officeart/2005/8/layout/list1"/>
    <dgm:cxn modelId="{3B2DA114-4633-46E3-8128-DC5145CDB8A7}" type="presOf" srcId="{264A3197-6543-42D1-A7CF-F33C5D191444}" destId="{DD4EE3F4-ADD1-4698-893F-B77870B47438}" srcOrd="0" destOrd="0" presId="urn:microsoft.com/office/officeart/2005/8/layout/list1"/>
    <dgm:cxn modelId="{8FC9881B-DEE2-4C25-B057-5E63A9E56B31}" type="presOf" srcId="{6115FDB2-56C0-4615-8991-4844DB1AB95D}" destId="{26BCBB7F-5C37-4938-94ED-4E76F53C4A3E}" srcOrd="0" destOrd="0" presId="urn:microsoft.com/office/officeart/2005/8/layout/list1"/>
    <dgm:cxn modelId="{27110037-FEF5-4DE6-B913-E1BF401EBF92}" srcId="{0C0436DB-A456-4E39-93F8-78134F107054}" destId="{1571633C-AD35-438A-A7D5-DA9FC6B72EA7}" srcOrd="1" destOrd="0" parTransId="{253DF894-3AA5-408F-A080-C58099F395F9}" sibTransId="{B60DED9A-7CC0-4CC8-95D7-06E4C5313775}"/>
    <dgm:cxn modelId="{D930274B-B1CB-4AF1-970E-EFC4F8FD8630}" srcId="{4D261458-A1B7-4A06-9D90-558356A29A2D}" destId="{264A3197-6543-42D1-A7CF-F33C5D191444}" srcOrd="0" destOrd="0" parTransId="{CE627AC4-F22D-4292-9EF1-DC86CBA8CA30}" sibTransId="{6186C934-6555-4DA5-B782-B0EDF957D38C}"/>
    <dgm:cxn modelId="{265E604D-9396-4809-8747-7524FBFACEF4}" type="presOf" srcId="{1571633C-AD35-438A-A7D5-DA9FC6B72EA7}" destId="{97EDB470-6649-464F-B18D-451A4690E6DF}" srcOrd="0" destOrd="0" presId="urn:microsoft.com/office/officeart/2005/8/layout/list1"/>
    <dgm:cxn modelId="{1C3D476D-70B7-4FDD-AFEF-CFFDCB46A559}" srcId="{0C0436DB-A456-4E39-93F8-78134F107054}" destId="{4D261458-A1B7-4A06-9D90-558356A29A2D}" srcOrd="0" destOrd="0" parTransId="{77F7C3C3-EDC9-40EA-8736-9A200AF1CC3B}" sibTransId="{37415E13-2FEE-495C-A090-E58161E4079C}"/>
    <dgm:cxn modelId="{2EC1EC4D-980A-4C4B-AD08-A43998BA5A67}" type="presOf" srcId="{0C0436DB-A456-4E39-93F8-78134F107054}" destId="{62F71B14-76CB-4811-9D1D-C9FE94F27C34}" srcOrd="0" destOrd="0" presId="urn:microsoft.com/office/officeart/2005/8/layout/list1"/>
    <dgm:cxn modelId="{6AD4F058-1679-4048-82AA-007B69F65F4B}" srcId="{0C0436DB-A456-4E39-93F8-78134F107054}" destId="{A3F5B400-4B2E-474E-BABB-141589154008}" srcOrd="2" destOrd="0" parTransId="{24FF2341-C0F9-4736-AE4A-ED71AD7F0F65}" sibTransId="{16D03B43-9B25-4312-9784-3B2C0C65A8A8}"/>
    <dgm:cxn modelId="{261B4F7A-611A-45F1-A818-305076D5C798}" srcId="{A3F5B400-4B2E-474E-BABB-141589154008}" destId="{015AC0C3-5858-45C1-93B7-AE6C3F300BBE}" srcOrd="0" destOrd="0" parTransId="{8DDC7E3B-C5E6-4378-A7C4-45C1F0F6A3C5}" sibTransId="{3A180495-E550-4CC9-9EE1-02C800571878}"/>
    <dgm:cxn modelId="{A80FDF9F-1896-48E2-836C-093EC52CB083}" type="presOf" srcId="{1571633C-AD35-438A-A7D5-DA9FC6B72EA7}" destId="{B572E806-0A32-4098-AA82-4ACB043568A5}" srcOrd="1" destOrd="0" presId="urn:microsoft.com/office/officeart/2005/8/layout/list1"/>
    <dgm:cxn modelId="{55C362D0-CE07-48B7-9A44-C7805B204021}" type="presOf" srcId="{015AC0C3-5858-45C1-93B7-AE6C3F300BBE}" destId="{7C8D6C5B-D955-4412-9784-1479CE8EF8A7}" srcOrd="0" destOrd="0" presId="urn:microsoft.com/office/officeart/2005/8/layout/list1"/>
    <dgm:cxn modelId="{70822BDC-3DEF-4063-A81A-B29E4B53D6A9}" srcId="{1571633C-AD35-438A-A7D5-DA9FC6B72EA7}" destId="{6115FDB2-56C0-4615-8991-4844DB1AB95D}" srcOrd="0" destOrd="0" parTransId="{B87C0D2F-DA0A-4CDC-8F3D-472048BFE5C4}" sibTransId="{80238772-D82D-4FD3-AFA0-B8E90F3EC14D}"/>
    <dgm:cxn modelId="{A9D90BDD-EBF2-4A0A-AF82-663DEA7F3429}" type="presOf" srcId="{4D261458-A1B7-4A06-9D90-558356A29A2D}" destId="{CFBA2941-93B9-4810-B1B9-19146A3F88FC}" srcOrd="0" destOrd="0" presId="urn:microsoft.com/office/officeart/2005/8/layout/list1"/>
    <dgm:cxn modelId="{D62D27FA-8275-44C5-8331-148D81FC62A4}" type="presOf" srcId="{A3F5B400-4B2E-474E-BABB-141589154008}" destId="{C8D092B3-D0DC-4E27-BCD5-7BF0F003C297}" srcOrd="0" destOrd="0" presId="urn:microsoft.com/office/officeart/2005/8/layout/list1"/>
    <dgm:cxn modelId="{D658FEE2-08FB-4563-A3EE-AF43B4D0AF98}" type="presParOf" srcId="{62F71B14-76CB-4811-9D1D-C9FE94F27C34}" destId="{B2C2AC9E-5B27-40AA-85B9-DF873D00741A}" srcOrd="0" destOrd="0" presId="urn:microsoft.com/office/officeart/2005/8/layout/list1"/>
    <dgm:cxn modelId="{074A26B0-067A-4C2F-91A2-5EECA8C89E7F}" type="presParOf" srcId="{B2C2AC9E-5B27-40AA-85B9-DF873D00741A}" destId="{CFBA2941-93B9-4810-B1B9-19146A3F88FC}" srcOrd="0" destOrd="0" presId="urn:microsoft.com/office/officeart/2005/8/layout/list1"/>
    <dgm:cxn modelId="{44A4D268-A5A9-4238-BA4D-F868F606A3BF}" type="presParOf" srcId="{B2C2AC9E-5B27-40AA-85B9-DF873D00741A}" destId="{70AE405C-DB05-44F4-A2B6-9E3AA885ADD5}" srcOrd="1" destOrd="0" presId="urn:microsoft.com/office/officeart/2005/8/layout/list1"/>
    <dgm:cxn modelId="{302FC87C-7E50-4E12-AC79-BC144FA4C957}" type="presParOf" srcId="{62F71B14-76CB-4811-9D1D-C9FE94F27C34}" destId="{D24B96D1-5E83-4C4D-8D73-6A173A7E1527}" srcOrd="1" destOrd="0" presId="urn:microsoft.com/office/officeart/2005/8/layout/list1"/>
    <dgm:cxn modelId="{3AFC7F30-3A99-44B4-9787-99DE29229592}" type="presParOf" srcId="{62F71B14-76CB-4811-9D1D-C9FE94F27C34}" destId="{DD4EE3F4-ADD1-4698-893F-B77870B47438}" srcOrd="2" destOrd="0" presId="urn:microsoft.com/office/officeart/2005/8/layout/list1"/>
    <dgm:cxn modelId="{A2EBEF3E-2F0F-4EE4-9527-FFB320FE64B3}" type="presParOf" srcId="{62F71B14-76CB-4811-9D1D-C9FE94F27C34}" destId="{04533A93-EC41-4C71-AB15-9AF249A3D2D9}" srcOrd="3" destOrd="0" presId="urn:microsoft.com/office/officeart/2005/8/layout/list1"/>
    <dgm:cxn modelId="{1608893A-DB75-4059-8B8E-1FB04FE02DA8}" type="presParOf" srcId="{62F71B14-76CB-4811-9D1D-C9FE94F27C34}" destId="{69CCBF4C-FCE5-49CB-B860-F7403A5FCCF7}" srcOrd="4" destOrd="0" presId="urn:microsoft.com/office/officeart/2005/8/layout/list1"/>
    <dgm:cxn modelId="{1EB17CE3-1623-4B32-B5C4-F50362EB4CF1}" type="presParOf" srcId="{69CCBF4C-FCE5-49CB-B860-F7403A5FCCF7}" destId="{97EDB470-6649-464F-B18D-451A4690E6DF}" srcOrd="0" destOrd="0" presId="urn:microsoft.com/office/officeart/2005/8/layout/list1"/>
    <dgm:cxn modelId="{BC2AD5CF-8F62-498F-BB09-D07C84F173F7}" type="presParOf" srcId="{69CCBF4C-FCE5-49CB-B860-F7403A5FCCF7}" destId="{B572E806-0A32-4098-AA82-4ACB043568A5}" srcOrd="1" destOrd="0" presId="urn:microsoft.com/office/officeart/2005/8/layout/list1"/>
    <dgm:cxn modelId="{27010C86-8ED7-4146-91D6-D6C145FD573E}" type="presParOf" srcId="{62F71B14-76CB-4811-9D1D-C9FE94F27C34}" destId="{FE54E69E-98B3-4999-8B0C-58368AA21723}" srcOrd="5" destOrd="0" presId="urn:microsoft.com/office/officeart/2005/8/layout/list1"/>
    <dgm:cxn modelId="{4020FBE2-87F8-49E0-BB5B-EFD288710957}" type="presParOf" srcId="{62F71B14-76CB-4811-9D1D-C9FE94F27C34}" destId="{26BCBB7F-5C37-4938-94ED-4E76F53C4A3E}" srcOrd="6" destOrd="0" presId="urn:microsoft.com/office/officeart/2005/8/layout/list1"/>
    <dgm:cxn modelId="{D218EB44-F946-4E26-8FEC-D3145680FF6B}" type="presParOf" srcId="{62F71B14-76CB-4811-9D1D-C9FE94F27C34}" destId="{53624FD5-A485-4BE8-85A4-012AE63D852B}" srcOrd="7" destOrd="0" presId="urn:microsoft.com/office/officeart/2005/8/layout/list1"/>
    <dgm:cxn modelId="{7F5A016D-A713-427C-9DF5-566B616201F4}" type="presParOf" srcId="{62F71B14-76CB-4811-9D1D-C9FE94F27C34}" destId="{2E097B91-0287-4194-9C4A-39F056A34392}" srcOrd="8" destOrd="0" presId="urn:microsoft.com/office/officeart/2005/8/layout/list1"/>
    <dgm:cxn modelId="{871D5A7E-E772-4B2A-B868-A4DFBC4CFD62}" type="presParOf" srcId="{2E097B91-0287-4194-9C4A-39F056A34392}" destId="{C8D092B3-D0DC-4E27-BCD5-7BF0F003C297}" srcOrd="0" destOrd="0" presId="urn:microsoft.com/office/officeart/2005/8/layout/list1"/>
    <dgm:cxn modelId="{A1B5205C-76E3-47DC-AD82-0079E3890877}" type="presParOf" srcId="{2E097B91-0287-4194-9C4A-39F056A34392}" destId="{8E2035A1-0BFF-40BC-8168-5E8BB71DAC19}" srcOrd="1" destOrd="0" presId="urn:microsoft.com/office/officeart/2005/8/layout/list1"/>
    <dgm:cxn modelId="{FD63322D-DA87-4F4E-9D91-31570AD1C7ED}" type="presParOf" srcId="{62F71B14-76CB-4811-9D1D-C9FE94F27C34}" destId="{C7A1BCD5-826C-4A04-A820-EC0FA55D2FE5}" srcOrd="9" destOrd="0" presId="urn:microsoft.com/office/officeart/2005/8/layout/list1"/>
    <dgm:cxn modelId="{ACDA1233-7D6D-47B2-B97B-503136D6E14B}" type="presParOf" srcId="{62F71B14-76CB-4811-9D1D-C9FE94F27C34}" destId="{7C8D6C5B-D955-4412-9784-1479CE8EF8A7}"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34AF4E-FCC4-4777-A823-F5275070BD65}" type="doc">
      <dgm:prSet loTypeId="urn:microsoft.com/office/officeart/2005/8/layout/vList2" loCatId="list" qsTypeId="urn:microsoft.com/office/officeart/2005/8/quickstyle/simple5" qsCatId="simple" csTypeId="urn:microsoft.com/office/officeart/2005/8/colors/colorful5" csCatId="colorful" phldr="1"/>
      <dgm:spPr/>
      <dgm:t>
        <a:bodyPr/>
        <a:lstStyle/>
        <a:p>
          <a:endParaRPr lang="en-IN"/>
        </a:p>
      </dgm:t>
    </dgm:pt>
    <dgm:pt modelId="{5C910E47-2C15-4104-BEB9-E2663609E1BD}">
      <dgm:prSet phldrT="[Text]"/>
      <dgm:spPr/>
      <dgm:t>
        <a:bodyPr/>
        <a:lstStyle/>
        <a:p>
          <a:r>
            <a:rPr lang="en-IN" dirty="0">
              <a:solidFill>
                <a:srgbClr val="FF0000"/>
              </a:solidFill>
              <a:latin typeface="Lucida Calligraphy" pitchFamily="66" charset="0"/>
            </a:rPr>
            <a:t>2.1 PROVIDE RESOURCES</a:t>
          </a:r>
        </a:p>
      </dgm:t>
    </dgm:pt>
    <dgm:pt modelId="{6783B3C0-BF5A-4F96-9702-F055CA587ACF}" type="parTrans" cxnId="{9EE1BA54-42C7-4F92-9544-3C2F2ED54031}">
      <dgm:prSet/>
      <dgm:spPr/>
      <dgm:t>
        <a:bodyPr/>
        <a:lstStyle/>
        <a:p>
          <a:endParaRPr lang="en-IN"/>
        </a:p>
      </dgm:t>
    </dgm:pt>
    <dgm:pt modelId="{C20099EC-6D43-4034-B055-DF3681A733EF}" type="sibTrans" cxnId="{9EE1BA54-42C7-4F92-9544-3C2F2ED54031}">
      <dgm:prSet/>
      <dgm:spPr/>
      <dgm:t>
        <a:bodyPr/>
        <a:lstStyle/>
        <a:p>
          <a:endParaRPr lang="en-IN"/>
        </a:p>
      </dgm:t>
    </dgm:pt>
    <dgm:pt modelId="{80045B71-2F22-4432-B7C6-D23D7A52AD04}">
      <dgm:prSet phldrT="[Text]"/>
      <dgm:spPr/>
      <dgm:t>
        <a:bodyPr/>
        <a:lstStyle/>
        <a:p>
          <a:r>
            <a:rPr lang="en-IN" dirty="0">
              <a:latin typeface="Lucida Calligraphy" pitchFamily="66" charset="0"/>
            </a:rPr>
            <a:t>HERE, YOU CAN PROVIDE LISTED RESOURCES</a:t>
          </a:r>
        </a:p>
      </dgm:t>
    </dgm:pt>
    <dgm:pt modelId="{6E7C1CD8-9C89-46E9-827F-FE21799E32E8}" type="parTrans" cxnId="{B7B4B8E3-37B6-417E-AB73-E44F30445E95}">
      <dgm:prSet/>
      <dgm:spPr/>
      <dgm:t>
        <a:bodyPr/>
        <a:lstStyle/>
        <a:p>
          <a:endParaRPr lang="en-IN"/>
        </a:p>
      </dgm:t>
    </dgm:pt>
    <dgm:pt modelId="{EEA7BB27-5767-4044-8AEB-34E33BFEC71F}" type="sibTrans" cxnId="{B7B4B8E3-37B6-417E-AB73-E44F30445E95}">
      <dgm:prSet/>
      <dgm:spPr/>
      <dgm:t>
        <a:bodyPr/>
        <a:lstStyle/>
        <a:p>
          <a:endParaRPr lang="en-IN"/>
        </a:p>
      </dgm:t>
    </dgm:pt>
    <dgm:pt modelId="{EFB54C31-0169-4D3B-A213-C98CFADED80E}">
      <dgm:prSet phldrT="[Text]"/>
      <dgm:spPr/>
      <dgm:t>
        <a:bodyPr/>
        <a:lstStyle/>
        <a:p>
          <a:r>
            <a:rPr lang="en-IN" dirty="0">
              <a:solidFill>
                <a:srgbClr val="FF0000"/>
              </a:solidFill>
              <a:latin typeface="Lucida Calligraphy" pitchFamily="66" charset="0"/>
            </a:rPr>
            <a:t>2.2 NEED RESOURCES</a:t>
          </a:r>
        </a:p>
      </dgm:t>
    </dgm:pt>
    <dgm:pt modelId="{457592DD-B8EB-4A59-B3FA-ECD375D373D6}" type="parTrans" cxnId="{197D9080-E52C-4077-8DC8-9A94FA21ED7B}">
      <dgm:prSet/>
      <dgm:spPr/>
      <dgm:t>
        <a:bodyPr/>
        <a:lstStyle/>
        <a:p>
          <a:endParaRPr lang="en-IN"/>
        </a:p>
      </dgm:t>
    </dgm:pt>
    <dgm:pt modelId="{C18C85C5-9C30-49B4-8A17-0DF762073D2F}" type="sibTrans" cxnId="{197D9080-E52C-4077-8DC8-9A94FA21ED7B}">
      <dgm:prSet/>
      <dgm:spPr/>
      <dgm:t>
        <a:bodyPr/>
        <a:lstStyle/>
        <a:p>
          <a:endParaRPr lang="en-IN"/>
        </a:p>
      </dgm:t>
    </dgm:pt>
    <dgm:pt modelId="{8F6965FA-9F02-4EAE-A9D2-64D712116BF4}">
      <dgm:prSet phldrT="[Text]"/>
      <dgm:spPr/>
      <dgm:t>
        <a:bodyPr/>
        <a:lstStyle/>
        <a:p>
          <a:r>
            <a:rPr lang="en-IN" dirty="0">
              <a:latin typeface="Lucida Calligraphy" pitchFamily="66" charset="0"/>
            </a:rPr>
            <a:t>HERE, YOU CAN TAKE THE LISTED RESOURCES</a:t>
          </a:r>
        </a:p>
      </dgm:t>
    </dgm:pt>
    <dgm:pt modelId="{79DB9DFF-23C2-4064-8889-E520A1295686}" type="parTrans" cxnId="{DD72B7AC-C250-46B6-A83C-B3C4639AE01C}">
      <dgm:prSet/>
      <dgm:spPr/>
      <dgm:t>
        <a:bodyPr/>
        <a:lstStyle/>
        <a:p>
          <a:endParaRPr lang="en-IN"/>
        </a:p>
      </dgm:t>
    </dgm:pt>
    <dgm:pt modelId="{C5006EE7-4645-4259-B108-D84D9861F7FA}" type="sibTrans" cxnId="{DD72B7AC-C250-46B6-A83C-B3C4639AE01C}">
      <dgm:prSet/>
      <dgm:spPr/>
      <dgm:t>
        <a:bodyPr/>
        <a:lstStyle/>
        <a:p>
          <a:endParaRPr lang="en-IN"/>
        </a:p>
      </dgm:t>
    </dgm:pt>
    <dgm:pt modelId="{90B44130-65F9-4485-AE4A-C3A61AF4060D}">
      <dgm:prSet phldrT="[Text]"/>
      <dgm:spPr/>
      <dgm:t>
        <a:bodyPr/>
        <a:lstStyle/>
        <a:p>
          <a:r>
            <a:rPr lang="en-IN" dirty="0">
              <a:solidFill>
                <a:srgbClr val="FF0000"/>
              </a:solidFill>
              <a:latin typeface="Lucida Calligraphy" pitchFamily="66" charset="0"/>
            </a:rPr>
            <a:t>2.3 RESOURCE PRICE</a:t>
          </a:r>
        </a:p>
      </dgm:t>
    </dgm:pt>
    <dgm:pt modelId="{607B0E99-7DB6-4068-A3BA-9C9E27A3A680}" type="parTrans" cxnId="{0188D1E3-636B-47D4-BE70-A900BD5C66CD}">
      <dgm:prSet/>
      <dgm:spPr/>
      <dgm:t>
        <a:bodyPr/>
        <a:lstStyle/>
        <a:p>
          <a:endParaRPr lang="en-IN"/>
        </a:p>
      </dgm:t>
    </dgm:pt>
    <dgm:pt modelId="{57845F0B-33D1-415E-98FF-85273E4BE076}" type="sibTrans" cxnId="{0188D1E3-636B-47D4-BE70-A900BD5C66CD}">
      <dgm:prSet/>
      <dgm:spPr/>
      <dgm:t>
        <a:bodyPr/>
        <a:lstStyle/>
        <a:p>
          <a:endParaRPr lang="en-IN"/>
        </a:p>
      </dgm:t>
    </dgm:pt>
    <dgm:pt modelId="{CA8602C1-4BAB-45CA-ACE2-31C0095A036E}">
      <dgm:prSet phldrT="[Text]"/>
      <dgm:spPr/>
      <dgm:t>
        <a:bodyPr/>
        <a:lstStyle/>
        <a:p>
          <a:r>
            <a:rPr lang="en-IN" dirty="0">
              <a:latin typeface="Lucida Calligraphy" pitchFamily="66" charset="0"/>
            </a:rPr>
            <a:t>HERE,YOU CAN SEE PRICES OF THE LISTED RESOURCES</a:t>
          </a:r>
        </a:p>
      </dgm:t>
    </dgm:pt>
    <dgm:pt modelId="{F42500B8-A550-40E0-84E0-FE1B45BE0AA1}" type="parTrans" cxnId="{D362D97F-6DFA-4E67-A5B5-4225CD4E377A}">
      <dgm:prSet/>
      <dgm:spPr/>
      <dgm:t>
        <a:bodyPr/>
        <a:lstStyle/>
        <a:p>
          <a:endParaRPr lang="en-IN"/>
        </a:p>
      </dgm:t>
    </dgm:pt>
    <dgm:pt modelId="{EC7BED85-EFD9-4BCA-9AB3-93C849239F77}" type="sibTrans" cxnId="{D362D97F-6DFA-4E67-A5B5-4225CD4E377A}">
      <dgm:prSet/>
      <dgm:spPr/>
      <dgm:t>
        <a:bodyPr/>
        <a:lstStyle/>
        <a:p>
          <a:endParaRPr lang="en-IN"/>
        </a:p>
      </dgm:t>
    </dgm:pt>
    <dgm:pt modelId="{D23DC866-4398-40BB-9022-6E87A8611C73}" type="pres">
      <dgm:prSet presAssocID="{1034AF4E-FCC4-4777-A823-F5275070BD65}" presName="linear" presStyleCnt="0">
        <dgm:presLayoutVars>
          <dgm:animLvl val="lvl"/>
          <dgm:resizeHandles val="exact"/>
        </dgm:presLayoutVars>
      </dgm:prSet>
      <dgm:spPr/>
    </dgm:pt>
    <dgm:pt modelId="{79E46093-BC66-449C-A2D9-1CD0F6E83F75}" type="pres">
      <dgm:prSet presAssocID="{5C910E47-2C15-4104-BEB9-E2663609E1BD}" presName="parentText" presStyleLbl="node1" presStyleIdx="0" presStyleCnt="3">
        <dgm:presLayoutVars>
          <dgm:chMax val="0"/>
          <dgm:bulletEnabled val="1"/>
        </dgm:presLayoutVars>
      </dgm:prSet>
      <dgm:spPr/>
    </dgm:pt>
    <dgm:pt modelId="{7B6BCEB6-B3B6-4602-99EE-0E7F74162FF7}" type="pres">
      <dgm:prSet presAssocID="{5C910E47-2C15-4104-BEB9-E2663609E1BD}" presName="childText" presStyleLbl="revTx" presStyleIdx="0" presStyleCnt="3">
        <dgm:presLayoutVars>
          <dgm:bulletEnabled val="1"/>
        </dgm:presLayoutVars>
      </dgm:prSet>
      <dgm:spPr/>
    </dgm:pt>
    <dgm:pt modelId="{50D4A8BC-E6A7-4C93-84D8-0606EAADE21C}" type="pres">
      <dgm:prSet presAssocID="{EFB54C31-0169-4D3B-A213-C98CFADED80E}" presName="parentText" presStyleLbl="node1" presStyleIdx="1" presStyleCnt="3">
        <dgm:presLayoutVars>
          <dgm:chMax val="0"/>
          <dgm:bulletEnabled val="1"/>
        </dgm:presLayoutVars>
      </dgm:prSet>
      <dgm:spPr/>
    </dgm:pt>
    <dgm:pt modelId="{8F6324AD-7FDF-4829-8B87-D7E4EC606768}" type="pres">
      <dgm:prSet presAssocID="{EFB54C31-0169-4D3B-A213-C98CFADED80E}" presName="childText" presStyleLbl="revTx" presStyleIdx="1" presStyleCnt="3">
        <dgm:presLayoutVars>
          <dgm:bulletEnabled val="1"/>
        </dgm:presLayoutVars>
      </dgm:prSet>
      <dgm:spPr/>
    </dgm:pt>
    <dgm:pt modelId="{D6A1D157-BD6B-4C60-8413-02574F9BFD4C}" type="pres">
      <dgm:prSet presAssocID="{90B44130-65F9-4485-AE4A-C3A61AF4060D}" presName="parentText" presStyleLbl="node1" presStyleIdx="2" presStyleCnt="3">
        <dgm:presLayoutVars>
          <dgm:chMax val="0"/>
          <dgm:bulletEnabled val="1"/>
        </dgm:presLayoutVars>
      </dgm:prSet>
      <dgm:spPr/>
    </dgm:pt>
    <dgm:pt modelId="{5FD99E26-B108-4DAB-B576-4449D23C251C}" type="pres">
      <dgm:prSet presAssocID="{90B44130-65F9-4485-AE4A-C3A61AF4060D}" presName="childText" presStyleLbl="revTx" presStyleIdx="2" presStyleCnt="3">
        <dgm:presLayoutVars>
          <dgm:bulletEnabled val="1"/>
        </dgm:presLayoutVars>
      </dgm:prSet>
      <dgm:spPr/>
    </dgm:pt>
  </dgm:ptLst>
  <dgm:cxnLst>
    <dgm:cxn modelId="{A9A6315B-4ED5-4550-BB3F-7F03BD910D88}" type="presOf" srcId="{80045B71-2F22-4432-B7C6-D23D7A52AD04}" destId="{7B6BCEB6-B3B6-4602-99EE-0E7F74162FF7}" srcOrd="0" destOrd="0" presId="urn:microsoft.com/office/officeart/2005/8/layout/vList2"/>
    <dgm:cxn modelId="{5693ED63-08FB-4932-8064-DD410EE44637}" type="presOf" srcId="{5C910E47-2C15-4104-BEB9-E2663609E1BD}" destId="{79E46093-BC66-449C-A2D9-1CD0F6E83F75}" srcOrd="0" destOrd="0" presId="urn:microsoft.com/office/officeart/2005/8/layout/vList2"/>
    <dgm:cxn modelId="{C1500448-D1D5-4E2D-B18E-456CC1E12DD3}" type="presOf" srcId="{1034AF4E-FCC4-4777-A823-F5275070BD65}" destId="{D23DC866-4398-40BB-9022-6E87A8611C73}" srcOrd="0" destOrd="0" presId="urn:microsoft.com/office/officeart/2005/8/layout/vList2"/>
    <dgm:cxn modelId="{B1D67C6C-D7BC-412A-B602-CC79DC370F6A}" type="presOf" srcId="{EFB54C31-0169-4D3B-A213-C98CFADED80E}" destId="{50D4A8BC-E6A7-4C93-84D8-0606EAADE21C}" srcOrd="0" destOrd="0" presId="urn:microsoft.com/office/officeart/2005/8/layout/vList2"/>
    <dgm:cxn modelId="{D1D7BC4D-A6B8-429A-AC68-81766EFC85F2}" type="presOf" srcId="{90B44130-65F9-4485-AE4A-C3A61AF4060D}" destId="{D6A1D157-BD6B-4C60-8413-02574F9BFD4C}" srcOrd="0" destOrd="0" presId="urn:microsoft.com/office/officeart/2005/8/layout/vList2"/>
    <dgm:cxn modelId="{9EE1BA54-42C7-4F92-9544-3C2F2ED54031}" srcId="{1034AF4E-FCC4-4777-A823-F5275070BD65}" destId="{5C910E47-2C15-4104-BEB9-E2663609E1BD}" srcOrd="0" destOrd="0" parTransId="{6783B3C0-BF5A-4F96-9702-F055CA587ACF}" sibTransId="{C20099EC-6D43-4034-B055-DF3681A733EF}"/>
    <dgm:cxn modelId="{D362D97F-6DFA-4E67-A5B5-4225CD4E377A}" srcId="{90B44130-65F9-4485-AE4A-C3A61AF4060D}" destId="{CA8602C1-4BAB-45CA-ACE2-31C0095A036E}" srcOrd="0" destOrd="0" parTransId="{F42500B8-A550-40E0-84E0-FE1B45BE0AA1}" sibTransId="{EC7BED85-EFD9-4BCA-9AB3-93C849239F77}"/>
    <dgm:cxn modelId="{197D9080-E52C-4077-8DC8-9A94FA21ED7B}" srcId="{1034AF4E-FCC4-4777-A823-F5275070BD65}" destId="{EFB54C31-0169-4D3B-A213-C98CFADED80E}" srcOrd="1" destOrd="0" parTransId="{457592DD-B8EB-4A59-B3FA-ECD375D373D6}" sibTransId="{C18C85C5-9C30-49B4-8A17-0DF762073D2F}"/>
    <dgm:cxn modelId="{FB2E5C96-50F9-4092-9C3F-F666A02AE31A}" type="presOf" srcId="{8F6965FA-9F02-4EAE-A9D2-64D712116BF4}" destId="{8F6324AD-7FDF-4829-8B87-D7E4EC606768}" srcOrd="0" destOrd="0" presId="urn:microsoft.com/office/officeart/2005/8/layout/vList2"/>
    <dgm:cxn modelId="{62597A9D-0D8D-4741-B86C-9CE03062A43F}" type="presOf" srcId="{CA8602C1-4BAB-45CA-ACE2-31C0095A036E}" destId="{5FD99E26-B108-4DAB-B576-4449D23C251C}" srcOrd="0" destOrd="0" presId="urn:microsoft.com/office/officeart/2005/8/layout/vList2"/>
    <dgm:cxn modelId="{DD72B7AC-C250-46B6-A83C-B3C4639AE01C}" srcId="{EFB54C31-0169-4D3B-A213-C98CFADED80E}" destId="{8F6965FA-9F02-4EAE-A9D2-64D712116BF4}" srcOrd="0" destOrd="0" parTransId="{79DB9DFF-23C2-4064-8889-E520A1295686}" sibTransId="{C5006EE7-4645-4259-B108-D84D9861F7FA}"/>
    <dgm:cxn modelId="{B7B4B8E3-37B6-417E-AB73-E44F30445E95}" srcId="{5C910E47-2C15-4104-BEB9-E2663609E1BD}" destId="{80045B71-2F22-4432-B7C6-D23D7A52AD04}" srcOrd="0" destOrd="0" parTransId="{6E7C1CD8-9C89-46E9-827F-FE21799E32E8}" sibTransId="{EEA7BB27-5767-4044-8AEB-34E33BFEC71F}"/>
    <dgm:cxn modelId="{0188D1E3-636B-47D4-BE70-A900BD5C66CD}" srcId="{1034AF4E-FCC4-4777-A823-F5275070BD65}" destId="{90B44130-65F9-4485-AE4A-C3A61AF4060D}" srcOrd="2" destOrd="0" parTransId="{607B0E99-7DB6-4068-A3BA-9C9E27A3A680}" sibTransId="{57845F0B-33D1-415E-98FF-85273E4BE076}"/>
    <dgm:cxn modelId="{8F064DED-6056-4C06-9DC4-4610B94D7E9B}" type="presParOf" srcId="{D23DC866-4398-40BB-9022-6E87A8611C73}" destId="{79E46093-BC66-449C-A2D9-1CD0F6E83F75}" srcOrd="0" destOrd="0" presId="urn:microsoft.com/office/officeart/2005/8/layout/vList2"/>
    <dgm:cxn modelId="{B4B88BA1-0D0E-4AA2-A47F-B68DB14BE101}" type="presParOf" srcId="{D23DC866-4398-40BB-9022-6E87A8611C73}" destId="{7B6BCEB6-B3B6-4602-99EE-0E7F74162FF7}" srcOrd="1" destOrd="0" presId="urn:microsoft.com/office/officeart/2005/8/layout/vList2"/>
    <dgm:cxn modelId="{83CDD0D3-3317-40C3-8D26-7E8DA2E7D408}" type="presParOf" srcId="{D23DC866-4398-40BB-9022-6E87A8611C73}" destId="{50D4A8BC-E6A7-4C93-84D8-0606EAADE21C}" srcOrd="2" destOrd="0" presId="urn:microsoft.com/office/officeart/2005/8/layout/vList2"/>
    <dgm:cxn modelId="{6208698A-E616-408E-BD1C-AD6163681525}" type="presParOf" srcId="{D23DC866-4398-40BB-9022-6E87A8611C73}" destId="{8F6324AD-7FDF-4829-8B87-D7E4EC606768}" srcOrd="3" destOrd="0" presId="urn:microsoft.com/office/officeart/2005/8/layout/vList2"/>
    <dgm:cxn modelId="{1C8D97E5-7299-4B86-AD2B-F44629246387}" type="presParOf" srcId="{D23DC866-4398-40BB-9022-6E87A8611C73}" destId="{D6A1D157-BD6B-4C60-8413-02574F9BFD4C}" srcOrd="4" destOrd="0" presId="urn:microsoft.com/office/officeart/2005/8/layout/vList2"/>
    <dgm:cxn modelId="{9758AD94-40EF-43D5-8EA7-CC14C2079109}" type="presParOf" srcId="{D23DC866-4398-40BB-9022-6E87A8611C73}" destId="{5FD99E26-B108-4DAB-B576-4449D23C251C}"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AB4CA02-868D-4A43-B001-BE5ED6F685EC}" type="doc">
      <dgm:prSet loTypeId="urn:microsoft.com/office/officeart/2005/8/layout/chevron2" loCatId="list" qsTypeId="urn:microsoft.com/office/officeart/2005/8/quickstyle/simple1" qsCatId="simple" csTypeId="urn:microsoft.com/office/officeart/2005/8/colors/accent6_1" csCatId="accent6" phldr="1"/>
      <dgm:spPr/>
      <dgm:t>
        <a:bodyPr/>
        <a:lstStyle/>
        <a:p>
          <a:endParaRPr lang="en-IN"/>
        </a:p>
      </dgm:t>
    </dgm:pt>
    <dgm:pt modelId="{98B9286D-3951-40FF-9593-16A345CF8A54}">
      <dgm:prSet phldrT="[Text]"/>
      <dgm:spPr/>
      <dgm:t>
        <a:bodyPr/>
        <a:lstStyle/>
        <a:p>
          <a:r>
            <a:rPr lang="en-IN" dirty="0">
              <a:latin typeface="Copperplate Gothic Light" pitchFamily="34" charset="0"/>
            </a:rPr>
            <a:t>1</a:t>
          </a:r>
        </a:p>
      </dgm:t>
    </dgm:pt>
    <dgm:pt modelId="{E3B4E754-FBF1-4960-B7DB-72D0B0D21FA9}" type="parTrans" cxnId="{F10C306E-3E0C-4E7E-B2B0-4B149C06C38A}">
      <dgm:prSet/>
      <dgm:spPr/>
      <dgm:t>
        <a:bodyPr/>
        <a:lstStyle/>
        <a:p>
          <a:endParaRPr lang="en-IN"/>
        </a:p>
      </dgm:t>
    </dgm:pt>
    <dgm:pt modelId="{41E80071-93B7-42CA-9A7F-5C4B5BB3DADA}" type="sibTrans" cxnId="{F10C306E-3E0C-4E7E-B2B0-4B149C06C38A}">
      <dgm:prSet/>
      <dgm:spPr/>
      <dgm:t>
        <a:bodyPr/>
        <a:lstStyle/>
        <a:p>
          <a:endParaRPr lang="en-IN"/>
        </a:p>
      </dgm:t>
    </dgm:pt>
    <dgm:pt modelId="{1ADFB344-19EC-4B65-B8E7-D2C000E72992}">
      <dgm:prSet phldrT="[Text]"/>
      <dgm:spPr/>
      <dgm:t>
        <a:bodyPr/>
        <a:lstStyle/>
        <a:p>
          <a:r>
            <a:rPr lang="en-IN" dirty="0">
              <a:solidFill>
                <a:srgbClr val="FF0000"/>
              </a:solidFill>
              <a:latin typeface="Copperplate Gothic Light" pitchFamily="34" charset="0"/>
            </a:rPr>
            <a:t>OXYGEN</a:t>
          </a:r>
        </a:p>
      </dgm:t>
    </dgm:pt>
    <dgm:pt modelId="{13801D9B-2145-4242-871B-3143C2073EA0}" type="parTrans" cxnId="{AF17C026-AE1B-47DF-8F8C-B4C4D010A043}">
      <dgm:prSet/>
      <dgm:spPr/>
      <dgm:t>
        <a:bodyPr/>
        <a:lstStyle/>
        <a:p>
          <a:endParaRPr lang="en-IN"/>
        </a:p>
      </dgm:t>
    </dgm:pt>
    <dgm:pt modelId="{4C929B26-37CE-4F49-A13D-B4D7A1576995}" type="sibTrans" cxnId="{AF17C026-AE1B-47DF-8F8C-B4C4D010A043}">
      <dgm:prSet/>
      <dgm:spPr/>
      <dgm:t>
        <a:bodyPr/>
        <a:lstStyle/>
        <a:p>
          <a:endParaRPr lang="en-IN"/>
        </a:p>
      </dgm:t>
    </dgm:pt>
    <dgm:pt modelId="{E772F6BA-7682-4061-B14E-3E3BCBD10D31}">
      <dgm:prSet phldrT="[Text]"/>
      <dgm:spPr/>
      <dgm:t>
        <a:bodyPr/>
        <a:lstStyle/>
        <a:p>
          <a:r>
            <a:rPr lang="en-IN" dirty="0">
              <a:solidFill>
                <a:srgbClr val="FF0000"/>
              </a:solidFill>
              <a:latin typeface="Copperplate Gothic Light" pitchFamily="34" charset="0"/>
            </a:rPr>
            <a:t>UNIT - LITRE</a:t>
          </a:r>
        </a:p>
      </dgm:t>
    </dgm:pt>
    <dgm:pt modelId="{3C39F97A-CD0A-4844-A5B9-B3ADC2AE5316}" type="parTrans" cxnId="{72E4622F-7A86-423F-97C7-C837EE472859}">
      <dgm:prSet/>
      <dgm:spPr/>
      <dgm:t>
        <a:bodyPr/>
        <a:lstStyle/>
        <a:p>
          <a:endParaRPr lang="en-IN"/>
        </a:p>
      </dgm:t>
    </dgm:pt>
    <dgm:pt modelId="{D64BB8A4-C1BD-4794-BBB2-DA7E5AA803D7}" type="sibTrans" cxnId="{72E4622F-7A86-423F-97C7-C837EE472859}">
      <dgm:prSet/>
      <dgm:spPr/>
      <dgm:t>
        <a:bodyPr/>
        <a:lstStyle/>
        <a:p>
          <a:endParaRPr lang="en-IN"/>
        </a:p>
      </dgm:t>
    </dgm:pt>
    <dgm:pt modelId="{194293E3-3160-4443-BFD3-CA4D72EB3B4F}">
      <dgm:prSet phldrT="[Text]"/>
      <dgm:spPr/>
      <dgm:t>
        <a:bodyPr/>
        <a:lstStyle/>
        <a:p>
          <a:r>
            <a:rPr lang="en-IN" dirty="0">
              <a:latin typeface="Copperplate Gothic Light" pitchFamily="34" charset="0"/>
            </a:rPr>
            <a:t>2</a:t>
          </a:r>
        </a:p>
      </dgm:t>
    </dgm:pt>
    <dgm:pt modelId="{7313A06F-0603-4EEE-B78F-C9DE3206A3E1}" type="parTrans" cxnId="{9C80FAA9-345A-4511-A457-CE9206B85A29}">
      <dgm:prSet/>
      <dgm:spPr/>
      <dgm:t>
        <a:bodyPr/>
        <a:lstStyle/>
        <a:p>
          <a:endParaRPr lang="en-IN"/>
        </a:p>
      </dgm:t>
    </dgm:pt>
    <dgm:pt modelId="{BE1326AA-E389-403E-BC6D-5351951F37AA}" type="sibTrans" cxnId="{9C80FAA9-345A-4511-A457-CE9206B85A29}">
      <dgm:prSet/>
      <dgm:spPr/>
      <dgm:t>
        <a:bodyPr/>
        <a:lstStyle/>
        <a:p>
          <a:endParaRPr lang="en-IN"/>
        </a:p>
      </dgm:t>
    </dgm:pt>
    <dgm:pt modelId="{F329A833-C7A8-4B88-9990-0A747B0DCB54}">
      <dgm:prSet phldrT="[Text]"/>
      <dgm:spPr/>
      <dgm:t>
        <a:bodyPr/>
        <a:lstStyle/>
        <a:p>
          <a:r>
            <a:rPr lang="en-IN" dirty="0">
              <a:solidFill>
                <a:srgbClr val="FF0000"/>
              </a:solidFill>
              <a:latin typeface="Copperplate Gothic Light" pitchFamily="34" charset="0"/>
            </a:rPr>
            <a:t>OXIMETER</a:t>
          </a:r>
        </a:p>
      </dgm:t>
    </dgm:pt>
    <dgm:pt modelId="{BB35E83A-A5D1-4D23-AE95-B95E4E714874}" type="parTrans" cxnId="{44BCAB55-A523-4AD5-8CEC-847797DA2922}">
      <dgm:prSet/>
      <dgm:spPr/>
      <dgm:t>
        <a:bodyPr/>
        <a:lstStyle/>
        <a:p>
          <a:endParaRPr lang="en-IN"/>
        </a:p>
      </dgm:t>
    </dgm:pt>
    <dgm:pt modelId="{7264B71B-A9FF-41C1-9D0D-ABCB62F17DA9}" type="sibTrans" cxnId="{44BCAB55-A523-4AD5-8CEC-847797DA2922}">
      <dgm:prSet/>
      <dgm:spPr/>
      <dgm:t>
        <a:bodyPr/>
        <a:lstStyle/>
        <a:p>
          <a:endParaRPr lang="en-IN"/>
        </a:p>
      </dgm:t>
    </dgm:pt>
    <dgm:pt modelId="{D44D9A47-4B2F-4698-B85D-23B320B761BA}">
      <dgm:prSet phldrT="[Text]"/>
      <dgm:spPr/>
      <dgm:t>
        <a:bodyPr/>
        <a:lstStyle/>
        <a:p>
          <a:r>
            <a:rPr lang="en-IN" dirty="0">
              <a:solidFill>
                <a:srgbClr val="FF0000"/>
              </a:solidFill>
              <a:latin typeface="Copperplate Gothic Light" pitchFamily="34" charset="0"/>
            </a:rPr>
            <a:t>UNIT - PIECE</a:t>
          </a:r>
        </a:p>
      </dgm:t>
    </dgm:pt>
    <dgm:pt modelId="{9CDAF36D-6ACC-4BFE-9E79-BF2408E1D54C}" type="parTrans" cxnId="{057D9693-9D90-4A17-8FDD-ABA62173D284}">
      <dgm:prSet/>
      <dgm:spPr/>
      <dgm:t>
        <a:bodyPr/>
        <a:lstStyle/>
        <a:p>
          <a:endParaRPr lang="en-IN"/>
        </a:p>
      </dgm:t>
    </dgm:pt>
    <dgm:pt modelId="{60DD5E4F-E0A8-4E05-BD0D-9253CED3FAF6}" type="sibTrans" cxnId="{057D9693-9D90-4A17-8FDD-ABA62173D284}">
      <dgm:prSet/>
      <dgm:spPr/>
      <dgm:t>
        <a:bodyPr/>
        <a:lstStyle/>
        <a:p>
          <a:endParaRPr lang="en-IN"/>
        </a:p>
      </dgm:t>
    </dgm:pt>
    <dgm:pt modelId="{A7A5CC7D-7091-4527-8880-A0A5B71F503F}">
      <dgm:prSet phldrT="[Text]"/>
      <dgm:spPr/>
      <dgm:t>
        <a:bodyPr/>
        <a:lstStyle/>
        <a:p>
          <a:r>
            <a:rPr lang="en-IN" dirty="0">
              <a:latin typeface="Copperplate Gothic Light" pitchFamily="34" charset="0"/>
            </a:rPr>
            <a:t>3</a:t>
          </a:r>
        </a:p>
      </dgm:t>
    </dgm:pt>
    <dgm:pt modelId="{7F86FE91-6B2B-48E2-BC66-F473E1AAC52D}" type="parTrans" cxnId="{C297E920-D16D-4352-B1D1-A533760DB7F7}">
      <dgm:prSet/>
      <dgm:spPr/>
      <dgm:t>
        <a:bodyPr/>
        <a:lstStyle/>
        <a:p>
          <a:endParaRPr lang="en-IN"/>
        </a:p>
      </dgm:t>
    </dgm:pt>
    <dgm:pt modelId="{18506049-FBB2-4F26-B1EF-2F2B028FE128}" type="sibTrans" cxnId="{C297E920-D16D-4352-B1D1-A533760DB7F7}">
      <dgm:prSet/>
      <dgm:spPr/>
      <dgm:t>
        <a:bodyPr/>
        <a:lstStyle/>
        <a:p>
          <a:endParaRPr lang="en-IN"/>
        </a:p>
      </dgm:t>
    </dgm:pt>
    <dgm:pt modelId="{171FE90C-43D9-4EA8-9C37-E40534222057}">
      <dgm:prSet phldrT="[Text]"/>
      <dgm:spPr/>
      <dgm:t>
        <a:bodyPr/>
        <a:lstStyle/>
        <a:p>
          <a:r>
            <a:rPr lang="en-IN" dirty="0">
              <a:solidFill>
                <a:srgbClr val="FF0000"/>
              </a:solidFill>
              <a:latin typeface="Copperplate Gothic Light" pitchFamily="34" charset="0"/>
            </a:rPr>
            <a:t>BP MACHINE</a:t>
          </a:r>
        </a:p>
      </dgm:t>
    </dgm:pt>
    <dgm:pt modelId="{E491E5F2-1691-41A4-A05F-F4D76EE2A014}" type="parTrans" cxnId="{D0BB84D5-BB7B-4DA1-B8DD-34C4A6BE1813}">
      <dgm:prSet/>
      <dgm:spPr/>
      <dgm:t>
        <a:bodyPr/>
        <a:lstStyle/>
        <a:p>
          <a:endParaRPr lang="en-IN"/>
        </a:p>
      </dgm:t>
    </dgm:pt>
    <dgm:pt modelId="{F54BE4E3-858C-49D7-95CA-1CBB4AA18C76}" type="sibTrans" cxnId="{D0BB84D5-BB7B-4DA1-B8DD-34C4A6BE1813}">
      <dgm:prSet/>
      <dgm:spPr/>
      <dgm:t>
        <a:bodyPr/>
        <a:lstStyle/>
        <a:p>
          <a:endParaRPr lang="en-IN"/>
        </a:p>
      </dgm:t>
    </dgm:pt>
    <dgm:pt modelId="{0E67D69F-6E59-4C53-B1D3-416C64ACA48C}">
      <dgm:prSet phldrT="[Text]"/>
      <dgm:spPr/>
      <dgm:t>
        <a:bodyPr/>
        <a:lstStyle/>
        <a:p>
          <a:r>
            <a:rPr lang="en-IN" dirty="0">
              <a:solidFill>
                <a:srgbClr val="FF0000"/>
              </a:solidFill>
              <a:latin typeface="Copperplate Gothic Light" pitchFamily="34" charset="0"/>
            </a:rPr>
            <a:t>UNIT- PIECE</a:t>
          </a:r>
        </a:p>
      </dgm:t>
    </dgm:pt>
    <dgm:pt modelId="{4CA94C7B-B13A-4341-B30F-AA5FD736C1E4}" type="parTrans" cxnId="{BDE4110D-6A8F-4E30-8F61-389F4D036641}">
      <dgm:prSet/>
      <dgm:spPr/>
      <dgm:t>
        <a:bodyPr/>
        <a:lstStyle/>
        <a:p>
          <a:endParaRPr lang="en-IN"/>
        </a:p>
      </dgm:t>
    </dgm:pt>
    <dgm:pt modelId="{56022F1B-6E2E-48CB-9090-D8B7DD2D46E9}" type="sibTrans" cxnId="{BDE4110D-6A8F-4E30-8F61-389F4D036641}">
      <dgm:prSet/>
      <dgm:spPr/>
      <dgm:t>
        <a:bodyPr/>
        <a:lstStyle/>
        <a:p>
          <a:endParaRPr lang="en-IN"/>
        </a:p>
      </dgm:t>
    </dgm:pt>
    <dgm:pt modelId="{680F4B38-6C6B-4B3D-9732-38439BF1C7B9}">
      <dgm:prSet phldrT="[Text]"/>
      <dgm:spPr/>
      <dgm:t>
        <a:bodyPr/>
        <a:lstStyle/>
        <a:p>
          <a:r>
            <a:rPr lang="en-IN" dirty="0">
              <a:latin typeface="Copperplate Gothic Light" pitchFamily="34" charset="0"/>
            </a:rPr>
            <a:t>4</a:t>
          </a:r>
        </a:p>
      </dgm:t>
    </dgm:pt>
    <dgm:pt modelId="{4D160A24-1127-4883-A7AE-C56BA4F5671F}" type="parTrans" cxnId="{20224BC7-249E-4A02-AE54-A50A9C97E93E}">
      <dgm:prSet/>
      <dgm:spPr/>
      <dgm:t>
        <a:bodyPr/>
        <a:lstStyle/>
        <a:p>
          <a:endParaRPr lang="en-IN"/>
        </a:p>
      </dgm:t>
    </dgm:pt>
    <dgm:pt modelId="{B7B531F1-0BAD-4195-AC18-AF45F2B87BFC}" type="sibTrans" cxnId="{20224BC7-249E-4A02-AE54-A50A9C97E93E}">
      <dgm:prSet/>
      <dgm:spPr/>
      <dgm:t>
        <a:bodyPr/>
        <a:lstStyle/>
        <a:p>
          <a:endParaRPr lang="en-IN"/>
        </a:p>
      </dgm:t>
    </dgm:pt>
    <dgm:pt modelId="{E939510D-A859-4A34-BC24-00BDD523D55B}">
      <dgm:prSet phldrT="[Text]"/>
      <dgm:spPr/>
      <dgm:t>
        <a:bodyPr/>
        <a:lstStyle/>
        <a:p>
          <a:r>
            <a:rPr lang="en-IN" dirty="0">
              <a:solidFill>
                <a:srgbClr val="FF0000"/>
              </a:solidFill>
              <a:latin typeface="Copperplate Gothic Light" pitchFamily="34" charset="0"/>
            </a:rPr>
            <a:t>DIABETES MACHINE</a:t>
          </a:r>
        </a:p>
      </dgm:t>
    </dgm:pt>
    <dgm:pt modelId="{7B28341B-FAC6-4428-9203-8FBA84910582}" type="parTrans" cxnId="{DFCBDC9C-B747-4CA1-B51B-64AD221CC229}">
      <dgm:prSet/>
      <dgm:spPr/>
      <dgm:t>
        <a:bodyPr/>
        <a:lstStyle/>
        <a:p>
          <a:endParaRPr lang="en-IN"/>
        </a:p>
      </dgm:t>
    </dgm:pt>
    <dgm:pt modelId="{626172E5-1E82-4126-B8FC-70D9C41A0D18}" type="sibTrans" cxnId="{DFCBDC9C-B747-4CA1-B51B-64AD221CC229}">
      <dgm:prSet/>
      <dgm:spPr/>
      <dgm:t>
        <a:bodyPr/>
        <a:lstStyle/>
        <a:p>
          <a:endParaRPr lang="en-IN"/>
        </a:p>
      </dgm:t>
    </dgm:pt>
    <dgm:pt modelId="{F016F98E-EEFE-481F-B208-33CBE7BA5EF8}">
      <dgm:prSet phldrT="[Text]"/>
      <dgm:spPr/>
      <dgm:t>
        <a:bodyPr/>
        <a:lstStyle/>
        <a:p>
          <a:r>
            <a:rPr lang="en-IN" dirty="0">
              <a:solidFill>
                <a:srgbClr val="FF0000"/>
              </a:solidFill>
              <a:latin typeface="Copperplate Gothic Light" pitchFamily="34" charset="0"/>
            </a:rPr>
            <a:t>UNIT- PIECE</a:t>
          </a:r>
        </a:p>
      </dgm:t>
    </dgm:pt>
    <dgm:pt modelId="{82528855-A089-4561-B20F-383C66D94D92}" type="parTrans" cxnId="{D54F4CC1-2585-4FCD-9469-4A8ADCF45BEF}">
      <dgm:prSet/>
      <dgm:spPr/>
      <dgm:t>
        <a:bodyPr/>
        <a:lstStyle/>
        <a:p>
          <a:endParaRPr lang="en-IN"/>
        </a:p>
      </dgm:t>
    </dgm:pt>
    <dgm:pt modelId="{5153BDBC-ECD9-4D64-8CA7-9D1FE3C3388C}" type="sibTrans" cxnId="{D54F4CC1-2585-4FCD-9469-4A8ADCF45BEF}">
      <dgm:prSet/>
      <dgm:spPr/>
      <dgm:t>
        <a:bodyPr/>
        <a:lstStyle/>
        <a:p>
          <a:endParaRPr lang="en-IN"/>
        </a:p>
      </dgm:t>
    </dgm:pt>
    <dgm:pt modelId="{7A4FDFC9-4EEC-4C26-A187-3309E0AB69ED}">
      <dgm:prSet phldrT="[Text]"/>
      <dgm:spPr/>
      <dgm:t>
        <a:bodyPr/>
        <a:lstStyle/>
        <a:p>
          <a:r>
            <a:rPr lang="en-IN" dirty="0">
              <a:latin typeface="Copperplate Gothic Light" pitchFamily="34" charset="0"/>
            </a:rPr>
            <a:t>5</a:t>
          </a:r>
        </a:p>
      </dgm:t>
    </dgm:pt>
    <dgm:pt modelId="{79C1F825-D673-4E4A-B38A-88137D0692F6}" type="parTrans" cxnId="{1494FEDF-A1E8-4C3F-B776-EF4AC6160262}">
      <dgm:prSet/>
      <dgm:spPr/>
      <dgm:t>
        <a:bodyPr/>
        <a:lstStyle/>
        <a:p>
          <a:endParaRPr lang="en-IN"/>
        </a:p>
      </dgm:t>
    </dgm:pt>
    <dgm:pt modelId="{58F50D34-3DE5-47FE-ABA8-211008E6E4AC}" type="sibTrans" cxnId="{1494FEDF-A1E8-4C3F-B776-EF4AC6160262}">
      <dgm:prSet/>
      <dgm:spPr/>
      <dgm:t>
        <a:bodyPr/>
        <a:lstStyle/>
        <a:p>
          <a:endParaRPr lang="en-IN"/>
        </a:p>
      </dgm:t>
    </dgm:pt>
    <dgm:pt modelId="{3ADAAAFD-6CDD-4342-A06E-39B690469A2E}">
      <dgm:prSet phldrT="[Text]"/>
      <dgm:spPr/>
      <dgm:t>
        <a:bodyPr/>
        <a:lstStyle/>
        <a:p>
          <a:r>
            <a:rPr lang="en-IN" dirty="0">
              <a:solidFill>
                <a:srgbClr val="FF0000"/>
              </a:solidFill>
              <a:latin typeface="Copperplate Gothic Light" pitchFamily="34" charset="0"/>
            </a:rPr>
            <a:t>OXYGEN CYLINDER</a:t>
          </a:r>
        </a:p>
      </dgm:t>
    </dgm:pt>
    <dgm:pt modelId="{D33EB4D4-DE74-48C1-B1D7-DD95A6423B8A}" type="parTrans" cxnId="{8EFDBC37-A1A2-4CB8-91D8-8F326FCE0B1B}">
      <dgm:prSet/>
      <dgm:spPr/>
      <dgm:t>
        <a:bodyPr/>
        <a:lstStyle/>
        <a:p>
          <a:endParaRPr lang="en-IN"/>
        </a:p>
      </dgm:t>
    </dgm:pt>
    <dgm:pt modelId="{32B73D2D-DD79-4636-B069-A36C7590E846}" type="sibTrans" cxnId="{8EFDBC37-A1A2-4CB8-91D8-8F326FCE0B1B}">
      <dgm:prSet/>
      <dgm:spPr/>
      <dgm:t>
        <a:bodyPr/>
        <a:lstStyle/>
        <a:p>
          <a:endParaRPr lang="en-IN"/>
        </a:p>
      </dgm:t>
    </dgm:pt>
    <dgm:pt modelId="{8A0C8C71-507C-47ED-9F88-985B724B67A3}">
      <dgm:prSet phldrT="[Text]"/>
      <dgm:spPr/>
      <dgm:t>
        <a:bodyPr/>
        <a:lstStyle/>
        <a:p>
          <a:r>
            <a:rPr lang="en-IN" dirty="0">
              <a:solidFill>
                <a:srgbClr val="FF0000"/>
              </a:solidFill>
              <a:latin typeface="Copperplate Gothic Light" pitchFamily="34" charset="0"/>
            </a:rPr>
            <a:t>UNIT- PIECE</a:t>
          </a:r>
        </a:p>
      </dgm:t>
    </dgm:pt>
    <dgm:pt modelId="{285B877D-A9F9-480F-ACB8-58031865D3B6}" type="parTrans" cxnId="{8BE6BBDE-E02D-43D4-9CBD-F5C14A460A5A}">
      <dgm:prSet/>
      <dgm:spPr/>
      <dgm:t>
        <a:bodyPr/>
        <a:lstStyle/>
        <a:p>
          <a:endParaRPr lang="en-IN"/>
        </a:p>
      </dgm:t>
    </dgm:pt>
    <dgm:pt modelId="{7BE992F4-0C61-45BA-8630-C380F4F665C0}" type="sibTrans" cxnId="{8BE6BBDE-E02D-43D4-9CBD-F5C14A460A5A}">
      <dgm:prSet/>
      <dgm:spPr/>
      <dgm:t>
        <a:bodyPr/>
        <a:lstStyle/>
        <a:p>
          <a:endParaRPr lang="en-IN"/>
        </a:p>
      </dgm:t>
    </dgm:pt>
    <dgm:pt modelId="{3142AE62-35FE-4BD8-BA00-7FF26C3297DB}">
      <dgm:prSet phldrT="[Text]"/>
      <dgm:spPr/>
      <dgm:t>
        <a:bodyPr/>
        <a:lstStyle/>
        <a:p>
          <a:r>
            <a:rPr lang="en-IN" dirty="0">
              <a:latin typeface="Copperplate Gothic Light" pitchFamily="34" charset="0"/>
            </a:rPr>
            <a:t>6 </a:t>
          </a:r>
        </a:p>
      </dgm:t>
    </dgm:pt>
    <dgm:pt modelId="{B759E495-A0D4-4FBC-B579-11E2256D3F8C}" type="parTrans" cxnId="{9CD7C878-A576-4C02-8A16-E99E2EA01A3F}">
      <dgm:prSet/>
      <dgm:spPr/>
      <dgm:t>
        <a:bodyPr/>
        <a:lstStyle/>
        <a:p>
          <a:endParaRPr lang="en-IN"/>
        </a:p>
      </dgm:t>
    </dgm:pt>
    <dgm:pt modelId="{DE24DD70-5DB7-43BE-A48B-C35DEB7225A4}" type="sibTrans" cxnId="{9CD7C878-A576-4C02-8A16-E99E2EA01A3F}">
      <dgm:prSet/>
      <dgm:spPr/>
      <dgm:t>
        <a:bodyPr/>
        <a:lstStyle/>
        <a:p>
          <a:endParaRPr lang="en-IN"/>
        </a:p>
      </dgm:t>
    </dgm:pt>
    <dgm:pt modelId="{4B539B95-C5EE-4FAC-ADC5-435DD54070CD}">
      <dgm:prSet phldrT="[Text]"/>
      <dgm:spPr/>
      <dgm:t>
        <a:bodyPr/>
        <a:lstStyle/>
        <a:p>
          <a:r>
            <a:rPr lang="en-IN" dirty="0">
              <a:solidFill>
                <a:srgbClr val="FF0000"/>
              </a:solidFill>
              <a:latin typeface="Copperplate Gothic Light" pitchFamily="34" charset="0"/>
            </a:rPr>
            <a:t>ISOLATION ROOM</a:t>
          </a:r>
        </a:p>
      </dgm:t>
    </dgm:pt>
    <dgm:pt modelId="{768BE113-91A7-4709-9337-37FFD1A2DC07}" type="parTrans" cxnId="{DA8352D8-ADCA-4C37-BAA7-64CEFB5CB3FA}">
      <dgm:prSet/>
      <dgm:spPr/>
      <dgm:t>
        <a:bodyPr/>
        <a:lstStyle/>
        <a:p>
          <a:endParaRPr lang="en-IN"/>
        </a:p>
      </dgm:t>
    </dgm:pt>
    <dgm:pt modelId="{64764EC8-E44A-455B-B2CE-3615F3F122D8}" type="sibTrans" cxnId="{DA8352D8-ADCA-4C37-BAA7-64CEFB5CB3FA}">
      <dgm:prSet/>
      <dgm:spPr/>
      <dgm:t>
        <a:bodyPr/>
        <a:lstStyle/>
        <a:p>
          <a:endParaRPr lang="en-IN"/>
        </a:p>
      </dgm:t>
    </dgm:pt>
    <dgm:pt modelId="{BCC5878F-4EAF-4EBD-A1FB-0E7B2CE0CA80}">
      <dgm:prSet phldrT="[Text]"/>
      <dgm:spPr/>
      <dgm:t>
        <a:bodyPr/>
        <a:lstStyle/>
        <a:p>
          <a:r>
            <a:rPr lang="en-IN" dirty="0">
              <a:solidFill>
                <a:srgbClr val="FF0000"/>
              </a:solidFill>
              <a:latin typeface="Copperplate Gothic Light" pitchFamily="34" charset="0"/>
            </a:rPr>
            <a:t>UNIT- ROOM</a:t>
          </a:r>
        </a:p>
      </dgm:t>
    </dgm:pt>
    <dgm:pt modelId="{8613A180-6BDD-42FE-B7CF-1D41E0234845}" type="parTrans" cxnId="{074B2851-3F85-4A2A-8E9D-955681873D25}">
      <dgm:prSet/>
      <dgm:spPr/>
      <dgm:t>
        <a:bodyPr/>
        <a:lstStyle/>
        <a:p>
          <a:endParaRPr lang="en-IN"/>
        </a:p>
      </dgm:t>
    </dgm:pt>
    <dgm:pt modelId="{1EE9BA73-6973-410D-8828-F59D113307DA}" type="sibTrans" cxnId="{074B2851-3F85-4A2A-8E9D-955681873D25}">
      <dgm:prSet/>
      <dgm:spPr/>
      <dgm:t>
        <a:bodyPr/>
        <a:lstStyle/>
        <a:p>
          <a:endParaRPr lang="en-IN"/>
        </a:p>
      </dgm:t>
    </dgm:pt>
    <dgm:pt modelId="{D56B6360-6A07-47E7-ACF0-2CDB8232620E}">
      <dgm:prSet phldrT="[Text]"/>
      <dgm:spPr/>
      <dgm:t>
        <a:bodyPr/>
        <a:lstStyle/>
        <a:p>
          <a:r>
            <a:rPr lang="en-IN" dirty="0">
              <a:latin typeface="Copperplate Gothic Light" pitchFamily="34" charset="0"/>
            </a:rPr>
            <a:t>7 </a:t>
          </a:r>
        </a:p>
      </dgm:t>
    </dgm:pt>
    <dgm:pt modelId="{A07E7426-858A-4438-9901-B114DF5D66B2}" type="parTrans" cxnId="{D543B036-FE43-48C1-9F09-C3A0CF7F4A0E}">
      <dgm:prSet/>
      <dgm:spPr/>
      <dgm:t>
        <a:bodyPr/>
        <a:lstStyle/>
        <a:p>
          <a:endParaRPr lang="en-IN"/>
        </a:p>
      </dgm:t>
    </dgm:pt>
    <dgm:pt modelId="{F1A9C52F-3E1C-4716-BF49-9403A8143382}" type="sibTrans" cxnId="{D543B036-FE43-48C1-9F09-C3A0CF7F4A0E}">
      <dgm:prSet/>
      <dgm:spPr/>
      <dgm:t>
        <a:bodyPr/>
        <a:lstStyle/>
        <a:p>
          <a:endParaRPr lang="en-IN"/>
        </a:p>
      </dgm:t>
    </dgm:pt>
    <dgm:pt modelId="{E2A7EF4F-C8BC-4117-A349-66157647A6BC}">
      <dgm:prSet phldrT="[Text]"/>
      <dgm:spPr/>
      <dgm:t>
        <a:bodyPr/>
        <a:lstStyle/>
        <a:p>
          <a:r>
            <a:rPr lang="en-IN" dirty="0">
              <a:solidFill>
                <a:srgbClr val="FF0000"/>
              </a:solidFill>
              <a:latin typeface="Copperplate Gothic Light" pitchFamily="34" charset="0"/>
            </a:rPr>
            <a:t>ESSENTIAL FOOD ITEMS</a:t>
          </a:r>
        </a:p>
      </dgm:t>
    </dgm:pt>
    <dgm:pt modelId="{A93CD8D2-4D48-44BE-A072-31F539A23D33}" type="parTrans" cxnId="{2F7E57EA-7061-42AE-9211-657F5468231F}">
      <dgm:prSet/>
      <dgm:spPr/>
      <dgm:t>
        <a:bodyPr/>
        <a:lstStyle/>
        <a:p>
          <a:endParaRPr lang="en-IN"/>
        </a:p>
      </dgm:t>
    </dgm:pt>
    <dgm:pt modelId="{EECB3088-3DC2-4670-A534-44F043B26CFB}" type="sibTrans" cxnId="{2F7E57EA-7061-42AE-9211-657F5468231F}">
      <dgm:prSet/>
      <dgm:spPr/>
      <dgm:t>
        <a:bodyPr/>
        <a:lstStyle/>
        <a:p>
          <a:endParaRPr lang="en-IN"/>
        </a:p>
      </dgm:t>
    </dgm:pt>
    <dgm:pt modelId="{09BD16A3-1F87-418D-8B4A-C3C712D975EF}">
      <dgm:prSet phldrT="[Text]"/>
      <dgm:spPr/>
      <dgm:t>
        <a:bodyPr/>
        <a:lstStyle/>
        <a:p>
          <a:r>
            <a:rPr lang="en-IN" dirty="0">
              <a:solidFill>
                <a:srgbClr val="FF0000"/>
              </a:solidFill>
              <a:latin typeface="Copperplate Gothic Light" pitchFamily="34" charset="0"/>
            </a:rPr>
            <a:t>KG/LITRE/PIECE</a:t>
          </a:r>
        </a:p>
      </dgm:t>
    </dgm:pt>
    <dgm:pt modelId="{9EBF4CEC-4A99-4571-9D74-BFF11512DD9B}" type="parTrans" cxnId="{B83C2432-F231-4B34-B82C-7482B4786827}">
      <dgm:prSet/>
      <dgm:spPr/>
      <dgm:t>
        <a:bodyPr/>
        <a:lstStyle/>
        <a:p>
          <a:endParaRPr lang="en-IN"/>
        </a:p>
      </dgm:t>
    </dgm:pt>
    <dgm:pt modelId="{19642D2F-0F85-42D5-9D63-B41DC44DE6C1}" type="sibTrans" cxnId="{B83C2432-F231-4B34-B82C-7482B4786827}">
      <dgm:prSet/>
      <dgm:spPr/>
      <dgm:t>
        <a:bodyPr/>
        <a:lstStyle/>
        <a:p>
          <a:endParaRPr lang="en-IN"/>
        </a:p>
      </dgm:t>
    </dgm:pt>
    <dgm:pt modelId="{B0A794C2-1B10-4229-8D45-D6581CAB7B9F}" type="pres">
      <dgm:prSet presAssocID="{0AB4CA02-868D-4A43-B001-BE5ED6F685EC}" presName="linearFlow" presStyleCnt="0">
        <dgm:presLayoutVars>
          <dgm:dir/>
          <dgm:animLvl val="lvl"/>
          <dgm:resizeHandles val="exact"/>
        </dgm:presLayoutVars>
      </dgm:prSet>
      <dgm:spPr/>
    </dgm:pt>
    <dgm:pt modelId="{7F01C59B-6B5B-446A-BC18-D28AE04E314C}" type="pres">
      <dgm:prSet presAssocID="{98B9286D-3951-40FF-9593-16A345CF8A54}" presName="composite" presStyleCnt="0"/>
      <dgm:spPr/>
    </dgm:pt>
    <dgm:pt modelId="{A0878DE6-75B6-4220-A785-FA34FC6BBE74}" type="pres">
      <dgm:prSet presAssocID="{98B9286D-3951-40FF-9593-16A345CF8A54}" presName="parentText" presStyleLbl="alignNode1" presStyleIdx="0" presStyleCnt="7">
        <dgm:presLayoutVars>
          <dgm:chMax val="1"/>
          <dgm:bulletEnabled val="1"/>
        </dgm:presLayoutVars>
      </dgm:prSet>
      <dgm:spPr/>
    </dgm:pt>
    <dgm:pt modelId="{A453BA08-C497-478F-83DA-C5BE61383C34}" type="pres">
      <dgm:prSet presAssocID="{98B9286D-3951-40FF-9593-16A345CF8A54}" presName="descendantText" presStyleLbl="alignAcc1" presStyleIdx="0" presStyleCnt="7">
        <dgm:presLayoutVars>
          <dgm:bulletEnabled val="1"/>
        </dgm:presLayoutVars>
      </dgm:prSet>
      <dgm:spPr/>
    </dgm:pt>
    <dgm:pt modelId="{B6F06689-3B55-41DB-953C-B28D69C3D236}" type="pres">
      <dgm:prSet presAssocID="{41E80071-93B7-42CA-9A7F-5C4B5BB3DADA}" presName="sp" presStyleCnt="0"/>
      <dgm:spPr/>
    </dgm:pt>
    <dgm:pt modelId="{C1E7AE49-4A3F-476E-AC55-0148C9812007}" type="pres">
      <dgm:prSet presAssocID="{194293E3-3160-4443-BFD3-CA4D72EB3B4F}" presName="composite" presStyleCnt="0"/>
      <dgm:spPr/>
    </dgm:pt>
    <dgm:pt modelId="{423A3579-1B4C-4B2B-8F82-992D707327A4}" type="pres">
      <dgm:prSet presAssocID="{194293E3-3160-4443-BFD3-CA4D72EB3B4F}" presName="parentText" presStyleLbl="alignNode1" presStyleIdx="1" presStyleCnt="7">
        <dgm:presLayoutVars>
          <dgm:chMax val="1"/>
          <dgm:bulletEnabled val="1"/>
        </dgm:presLayoutVars>
      </dgm:prSet>
      <dgm:spPr/>
    </dgm:pt>
    <dgm:pt modelId="{419D50B4-AE76-4820-AFC7-BC189FEBCADF}" type="pres">
      <dgm:prSet presAssocID="{194293E3-3160-4443-BFD3-CA4D72EB3B4F}" presName="descendantText" presStyleLbl="alignAcc1" presStyleIdx="1" presStyleCnt="7">
        <dgm:presLayoutVars>
          <dgm:bulletEnabled val="1"/>
        </dgm:presLayoutVars>
      </dgm:prSet>
      <dgm:spPr/>
    </dgm:pt>
    <dgm:pt modelId="{CC854428-48D1-4FD1-ADA1-7F9E45AFE1E3}" type="pres">
      <dgm:prSet presAssocID="{BE1326AA-E389-403E-BC6D-5351951F37AA}" presName="sp" presStyleCnt="0"/>
      <dgm:spPr/>
    </dgm:pt>
    <dgm:pt modelId="{4CEF67D0-8DC1-40F4-94CC-63627B489FD4}" type="pres">
      <dgm:prSet presAssocID="{A7A5CC7D-7091-4527-8880-A0A5B71F503F}" presName="composite" presStyleCnt="0"/>
      <dgm:spPr/>
    </dgm:pt>
    <dgm:pt modelId="{73A97DCB-E3C6-44E2-966B-E58BB1ECA36C}" type="pres">
      <dgm:prSet presAssocID="{A7A5CC7D-7091-4527-8880-A0A5B71F503F}" presName="parentText" presStyleLbl="alignNode1" presStyleIdx="2" presStyleCnt="7">
        <dgm:presLayoutVars>
          <dgm:chMax val="1"/>
          <dgm:bulletEnabled val="1"/>
        </dgm:presLayoutVars>
      </dgm:prSet>
      <dgm:spPr/>
    </dgm:pt>
    <dgm:pt modelId="{DEBEFFD6-95B2-4925-BB2E-9DC436FE7C1C}" type="pres">
      <dgm:prSet presAssocID="{A7A5CC7D-7091-4527-8880-A0A5B71F503F}" presName="descendantText" presStyleLbl="alignAcc1" presStyleIdx="2" presStyleCnt="7">
        <dgm:presLayoutVars>
          <dgm:bulletEnabled val="1"/>
        </dgm:presLayoutVars>
      </dgm:prSet>
      <dgm:spPr/>
    </dgm:pt>
    <dgm:pt modelId="{A69ACB84-5B4E-4754-9F82-1B7A1E547739}" type="pres">
      <dgm:prSet presAssocID="{18506049-FBB2-4F26-B1EF-2F2B028FE128}" presName="sp" presStyleCnt="0"/>
      <dgm:spPr/>
    </dgm:pt>
    <dgm:pt modelId="{C5797BA7-9AAB-4007-970B-4763C58B72A3}" type="pres">
      <dgm:prSet presAssocID="{680F4B38-6C6B-4B3D-9732-38439BF1C7B9}" presName="composite" presStyleCnt="0"/>
      <dgm:spPr/>
    </dgm:pt>
    <dgm:pt modelId="{894DAB61-FB46-47F6-801C-A00D0C23773E}" type="pres">
      <dgm:prSet presAssocID="{680F4B38-6C6B-4B3D-9732-38439BF1C7B9}" presName="parentText" presStyleLbl="alignNode1" presStyleIdx="3" presStyleCnt="7">
        <dgm:presLayoutVars>
          <dgm:chMax val="1"/>
          <dgm:bulletEnabled val="1"/>
        </dgm:presLayoutVars>
      </dgm:prSet>
      <dgm:spPr/>
    </dgm:pt>
    <dgm:pt modelId="{BD585181-CCA6-4D24-8241-EDDEBFBCB738}" type="pres">
      <dgm:prSet presAssocID="{680F4B38-6C6B-4B3D-9732-38439BF1C7B9}" presName="descendantText" presStyleLbl="alignAcc1" presStyleIdx="3" presStyleCnt="7">
        <dgm:presLayoutVars>
          <dgm:bulletEnabled val="1"/>
        </dgm:presLayoutVars>
      </dgm:prSet>
      <dgm:spPr/>
    </dgm:pt>
    <dgm:pt modelId="{BCF9FD76-BAE0-4D8E-9B21-139866E4016B}" type="pres">
      <dgm:prSet presAssocID="{B7B531F1-0BAD-4195-AC18-AF45F2B87BFC}" presName="sp" presStyleCnt="0"/>
      <dgm:spPr/>
    </dgm:pt>
    <dgm:pt modelId="{3E6BB7AE-908C-43B5-A895-257E9B8942E2}" type="pres">
      <dgm:prSet presAssocID="{7A4FDFC9-4EEC-4C26-A187-3309E0AB69ED}" presName="composite" presStyleCnt="0"/>
      <dgm:spPr/>
    </dgm:pt>
    <dgm:pt modelId="{A91CB82A-093A-44E2-9237-4183FB2C7C34}" type="pres">
      <dgm:prSet presAssocID="{7A4FDFC9-4EEC-4C26-A187-3309E0AB69ED}" presName="parentText" presStyleLbl="alignNode1" presStyleIdx="4" presStyleCnt="7">
        <dgm:presLayoutVars>
          <dgm:chMax val="1"/>
          <dgm:bulletEnabled val="1"/>
        </dgm:presLayoutVars>
      </dgm:prSet>
      <dgm:spPr/>
    </dgm:pt>
    <dgm:pt modelId="{99E3E716-4F50-4621-B5FF-BC112EE7EDB5}" type="pres">
      <dgm:prSet presAssocID="{7A4FDFC9-4EEC-4C26-A187-3309E0AB69ED}" presName="descendantText" presStyleLbl="alignAcc1" presStyleIdx="4" presStyleCnt="7">
        <dgm:presLayoutVars>
          <dgm:bulletEnabled val="1"/>
        </dgm:presLayoutVars>
      </dgm:prSet>
      <dgm:spPr/>
    </dgm:pt>
    <dgm:pt modelId="{B3856EBE-B640-4285-9F31-6E4632DDD794}" type="pres">
      <dgm:prSet presAssocID="{58F50D34-3DE5-47FE-ABA8-211008E6E4AC}" presName="sp" presStyleCnt="0"/>
      <dgm:spPr/>
    </dgm:pt>
    <dgm:pt modelId="{AA733067-284D-4652-9FE9-68085F169594}" type="pres">
      <dgm:prSet presAssocID="{3142AE62-35FE-4BD8-BA00-7FF26C3297DB}" presName="composite" presStyleCnt="0"/>
      <dgm:spPr/>
    </dgm:pt>
    <dgm:pt modelId="{C253C0AC-567D-4C17-A98F-61DF372B8ECE}" type="pres">
      <dgm:prSet presAssocID="{3142AE62-35FE-4BD8-BA00-7FF26C3297DB}" presName="parentText" presStyleLbl="alignNode1" presStyleIdx="5" presStyleCnt="7">
        <dgm:presLayoutVars>
          <dgm:chMax val="1"/>
          <dgm:bulletEnabled val="1"/>
        </dgm:presLayoutVars>
      </dgm:prSet>
      <dgm:spPr/>
    </dgm:pt>
    <dgm:pt modelId="{C4C5EB6F-333F-49DC-A828-4F91658F0FEC}" type="pres">
      <dgm:prSet presAssocID="{3142AE62-35FE-4BD8-BA00-7FF26C3297DB}" presName="descendantText" presStyleLbl="alignAcc1" presStyleIdx="5" presStyleCnt="7">
        <dgm:presLayoutVars>
          <dgm:bulletEnabled val="1"/>
        </dgm:presLayoutVars>
      </dgm:prSet>
      <dgm:spPr/>
    </dgm:pt>
    <dgm:pt modelId="{3E48EB51-FDBE-4AD7-8C7E-6DA40BD7FD3D}" type="pres">
      <dgm:prSet presAssocID="{DE24DD70-5DB7-43BE-A48B-C35DEB7225A4}" presName="sp" presStyleCnt="0"/>
      <dgm:spPr/>
    </dgm:pt>
    <dgm:pt modelId="{62144D5E-DAB8-421E-9CEE-F871D4407AEC}" type="pres">
      <dgm:prSet presAssocID="{D56B6360-6A07-47E7-ACF0-2CDB8232620E}" presName="composite" presStyleCnt="0"/>
      <dgm:spPr/>
    </dgm:pt>
    <dgm:pt modelId="{7CD41DAC-D56D-4877-B40D-F622A107C6B2}" type="pres">
      <dgm:prSet presAssocID="{D56B6360-6A07-47E7-ACF0-2CDB8232620E}" presName="parentText" presStyleLbl="alignNode1" presStyleIdx="6" presStyleCnt="7">
        <dgm:presLayoutVars>
          <dgm:chMax val="1"/>
          <dgm:bulletEnabled val="1"/>
        </dgm:presLayoutVars>
      </dgm:prSet>
      <dgm:spPr/>
    </dgm:pt>
    <dgm:pt modelId="{F0A52001-1A87-470B-ADB0-C53AF43600FC}" type="pres">
      <dgm:prSet presAssocID="{D56B6360-6A07-47E7-ACF0-2CDB8232620E}" presName="descendantText" presStyleLbl="alignAcc1" presStyleIdx="6" presStyleCnt="7">
        <dgm:presLayoutVars>
          <dgm:bulletEnabled val="1"/>
        </dgm:presLayoutVars>
      </dgm:prSet>
      <dgm:spPr/>
    </dgm:pt>
  </dgm:ptLst>
  <dgm:cxnLst>
    <dgm:cxn modelId="{75112204-4547-46D2-B8BF-07A72A7A0DFE}" type="presOf" srcId="{E939510D-A859-4A34-BC24-00BDD523D55B}" destId="{BD585181-CCA6-4D24-8241-EDDEBFBCB738}" srcOrd="0" destOrd="0" presId="urn:microsoft.com/office/officeart/2005/8/layout/chevron2"/>
    <dgm:cxn modelId="{BDE4110D-6A8F-4E30-8F61-389F4D036641}" srcId="{A7A5CC7D-7091-4527-8880-A0A5B71F503F}" destId="{0E67D69F-6E59-4C53-B1D3-416C64ACA48C}" srcOrd="1" destOrd="0" parTransId="{4CA94C7B-B13A-4341-B30F-AA5FD736C1E4}" sibTransId="{56022F1B-6E2E-48CB-9090-D8B7DD2D46E9}"/>
    <dgm:cxn modelId="{A8F88A0E-9866-46AD-93F0-E4A76D943ACD}" type="presOf" srcId="{D56B6360-6A07-47E7-ACF0-2CDB8232620E}" destId="{7CD41DAC-D56D-4877-B40D-F622A107C6B2}" srcOrd="0" destOrd="0" presId="urn:microsoft.com/office/officeart/2005/8/layout/chevron2"/>
    <dgm:cxn modelId="{C297E920-D16D-4352-B1D1-A533760DB7F7}" srcId="{0AB4CA02-868D-4A43-B001-BE5ED6F685EC}" destId="{A7A5CC7D-7091-4527-8880-A0A5B71F503F}" srcOrd="2" destOrd="0" parTransId="{7F86FE91-6B2B-48E2-BC66-F473E1AAC52D}" sibTransId="{18506049-FBB2-4F26-B1EF-2F2B028FE128}"/>
    <dgm:cxn modelId="{5AE12C21-4572-4193-A5E9-2F65696F7773}" type="presOf" srcId="{D44D9A47-4B2F-4698-B85D-23B320B761BA}" destId="{419D50B4-AE76-4820-AFC7-BC189FEBCADF}" srcOrd="0" destOrd="1" presId="urn:microsoft.com/office/officeart/2005/8/layout/chevron2"/>
    <dgm:cxn modelId="{23BA5D23-D918-460D-AA3A-64379192AF55}" type="presOf" srcId="{F329A833-C7A8-4B88-9990-0A747B0DCB54}" destId="{419D50B4-AE76-4820-AFC7-BC189FEBCADF}" srcOrd="0" destOrd="0" presId="urn:microsoft.com/office/officeart/2005/8/layout/chevron2"/>
    <dgm:cxn modelId="{AF17C026-AE1B-47DF-8F8C-B4C4D010A043}" srcId="{98B9286D-3951-40FF-9593-16A345CF8A54}" destId="{1ADFB344-19EC-4B65-B8E7-D2C000E72992}" srcOrd="0" destOrd="0" parTransId="{13801D9B-2145-4242-871B-3143C2073EA0}" sibTransId="{4C929B26-37CE-4F49-A13D-B4D7A1576995}"/>
    <dgm:cxn modelId="{D471EE29-552F-4AFE-8BBC-E1CD048D2EE8}" type="presOf" srcId="{0AB4CA02-868D-4A43-B001-BE5ED6F685EC}" destId="{B0A794C2-1B10-4229-8D45-D6581CAB7B9F}" srcOrd="0" destOrd="0" presId="urn:microsoft.com/office/officeart/2005/8/layout/chevron2"/>
    <dgm:cxn modelId="{28AE342B-272D-4A43-9670-4581434F43C2}" type="presOf" srcId="{194293E3-3160-4443-BFD3-CA4D72EB3B4F}" destId="{423A3579-1B4C-4B2B-8F82-992D707327A4}" srcOrd="0" destOrd="0" presId="urn:microsoft.com/office/officeart/2005/8/layout/chevron2"/>
    <dgm:cxn modelId="{72E4622F-7A86-423F-97C7-C837EE472859}" srcId="{98B9286D-3951-40FF-9593-16A345CF8A54}" destId="{E772F6BA-7682-4061-B14E-3E3BCBD10D31}" srcOrd="1" destOrd="0" parTransId="{3C39F97A-CD0A-4844-A5B9-B3ADC2AE5316}" sibTransId="{D64BB8A4-C1BD-4794-BBB2-DA7E5AA803D7}"/>
    <dgm:cxn modelId="{7FD14D2F-EF64-4446-8A26-B702144AE362}" type="presOf" srcId="{98B9286D-3951-40FF-9593-16A345CF8A54}" destId="{A0878DE6-75B6-4220-A785-FA34FC6BBE74}" srcOrd="0" destOrd="0" presId="urn:microsoft.com/office/officeart/2005/8/layout/chevron2"/>
    <dgm:cxn modelId="{B83C2432-F231-4B34-B82C-7482B4786827}" srcId="{D56B6360-6A07-47E7-ACF0-2CDB8232620E}" destId="{09BD16A3-1F87-418D-8B4A-C3C712D975EF}" srcOrd="1" destOrd="0" parTransId="{9EBF4CEC-4A99-4571-9D74-BFF11512DD9B}" sibTransId="{19642D2F-0F85-42D5-9D63-B41DC44DE6C1}"/>
    <dgm:cxn modelId="{D543B036-FE43-48C1-9F09-C3A0CF7F4A0E}" srcId="{0AB4CA02-868D-4A43-B001-BE5ED6F685EC}" destId="{D56B6360-6A07-47E7-ACF0-2CDB8232620E}" srcOrd="6" destOrd="0" parTransId="{A07E7426-858A-4438-9901-B114DF5D66B2}" sibTransId="{F1A9C52F-3E1C-4716-BF49-9403A8143382}"/>
    <dgm:cxn modelId="{8EFDBC37-A1A2-4CB8-91D8-8F326FCE0B1B}" srcId="{7A4FDFC9-4EEC-4C26-A187-3309E0AB69ED}" destId="{3ADAAAFD-6CDD-4342-A06E-39B690469A2E}" srcOrd="0" destOrd="0" parTransId="{D33EB4D4-DE74-48C1-B1D7-DD95A6423B8A}" sibTransId="{32B73D2D-DD79-4636-B069-A36C7590E846}"/>
    <dgm:cxn modelId="{2B89DA39-EE9B-40DB-AFC6-1D868327B6D1}" type="presOf" srcId="{BCC5878F-4EAF-4EBD-A1FB-0E7B2CE0CA80}" destId="{C4C5EB6F-333F-49DC-A828-4F91658F0FEC}" srcOrd="0" destOrd="1" presId="urn:microsoft.com/office/officeart/2005/8/layout/chevron2"/>
    <dgm:cxn modelId="{5DA1CE3B-8535-4CF0-9EBD-ADC5AC979757}" type="presOf" srcId="{4B539B95-C5EE-4FAC-ADC5-435DD54070CD}" destId="{C4C5EB6F-333F-49DC-A828-4F91658F0FEC}" srcOrd="0" destOrd="0" presId="urn:microsoft.com/office/officeart/2005/8/layout/chevron2"/>
    <dgm:cxn modelId="{28ED8460-754E-4FC8-992A-520777FB39A1}" type="presOf" srcId="{E772F6BA-7682-4061-B14E-3E3BCBD10D31}" destId="{A453BA08-C497-478F-83DA-C5BE61383C34}" srcOrd="0" destOrd="1" presId="urn:microsoft.com/office/officeart/2005/8/layout/chevron2"/>
    <dgm:cxn modelId="{E42F3D45-0F05-4D5B-96E7-0CCC95264DF7}" type="presOf" srcId="{8A0C8C71-507C-47ED-9F88-985B724B67A3}" destId="{99E3E716-4F50-4621-B5FF-BC112EE7EDB5}" srcOrd="0" destOrd="1" presId="urn:microsoft.com/office/officeart/2005/8/layout/chevron2"/>
    <dgm:cxn modelId="{45C6B44B-4F83-4FD4-8633-34ECA2AFF0CD}" type="presOf" srcId="{F016F98E-EEFE-481F-B208-33CBE7BA5EF8}" destId="{BD585181-CCA6-4D24-8241-EDDEBFBCB738}" srcOrd="0" destOrd="1" presId="urn:microsoft.com/office/officeart/2005/8/layout/chevron2"/>
    <dgm:cxn modelId="{BE5FDE4B-F91A-468E-9036-E58A4D429DD8}" type="presOf" srcId="{A7A5CC7D-7091-4527-8880-A0A5B71F503F}" destId="{73A97DCB-E3C6-44E2-966B-E58BB1ECA36C}" srcOrd="0" destOrd="0" presId="urn:microsoft.com/office/officeart/2005/8/layout/chevron2"/>
    <dgm:cxn modelId="{F10C306E-3E0C-4E7E-B2B0-4B149C06C38A}" srcId="{0AB4CA02-868D-4A43-B001-BE5ED6F685EC}" destId="{98B9286D-3951-40FF-9593-16A345CF8A54}" srcOrd="0" destOrd="0" parTransId="{E3B4E754-FBF1-4960-B7DB-72D0B0D21FA9}" sibTransId="{41E80071-93B7-42CA-9A7F-5C4B5BB3DADA}"/>
    <dgm:cxn modelId="{074B2851-3F85-4A2A-8E9D-955681873D25}" srcId="{3142AE62-35FE-4BD8-BA00-7FF26C3297DB}" destId="{BCC5878F-4EAF-4EBD-A1FB-0E7B2CE0CA80}" srcOrd="1" destOrd="0" parTransId="{8613A180-6BDD-42FE-B7CF-1D41E0234845}" sibTransId="{1EE9BA73-6973-410D-8828-F59D113307DA}"/>
    <dgm:cxn modelId="{44BCAB55-A523-4AD5-8CEC-847797DA2922}" srcId="{194293E3-3160-4443-BFD3-CA4D72EB3B4F}" destId="{F329A833-C7A8-4B88-9990-0A747B0DCB54}" srcOrd="0" destOrd="0" parTransId="{BB35E83A-A5D1-4D23-AE95-B95E4E714874}" sibTransId="{7264B71B-A9FF-41C1-9D0D-ABCB62F17DA9}"/>
    <dgm:cxn modelId="{9CD7C878-A576-4C02-8A16-E99E2EA01A3F}" srcId="{0AB4CA02-868D-4A43-B001-BE5ED6F685EC}" destId="{3142AE62-35FE-4BD8-BA00-7FF26C3297DB}" srcOrd="5" destOrd="0" parTransId="{B759E495-A0D4-4FBC-B579-11E2256D3F8C}" sibTransId="{DE24DD70-5DB7-43BE-A48B-C35DEB7225A4}"/>
    <dgm:cxn modelId="{33FDBF79-B543-47AD-AAA8-DCBEBBE5E7C0}" type="presOf" srcId="{3ADAAAFD-6CDD-4342-A06E-39B690469A2E}" destId="{99E3E716-4F50-4621-B5FF-BC112EE7EDB5}" srcOrd="0" destOrd="0" presId="urn:microsoft.com/office/officeart/2005/8/layout/chevron2"/>
    <dgm:cxn modelId="{6E8C5E81-99D9-4D25-AFF8-A6184B755156}" type="presOf" srcId="{3142AE62-35FE-4BD8-BA00-7FF26C3297DB}" destId="{C253C0AC-567D-4C17-A98F-61DF372B8ECE}" srcOrd="0" destOrd="0" presId="urn:microsoft.com/office/officeart/2005/8/layout/chevron2"/>
    <dgm:cxn modelId="{057D9693-9D90-4A17-8FDD-ABA62173D284}" srcId="{194293E3-3160-4443-BFD3-CA4D72EB3B4F}" destId="{D44D9A47-4B2F-4698-B85D-23B320B761BA}" srcOrd="1" destOrd="0" parTransId="{9CDAF36D-6ACC-4BFE-9E79-BF2408E1D54C}" sibTransId="{60DD5E4F-E0A8-4E05-BD0D-9253CED3FAF6}"/>
    <dgm:cxn modelId="{ED583998-D3C8-461D-AEEC-BB0FB7B61241}" type="presOf" srcId="{171FE90C-43D9-4EA8-9C37-E40534222057}" destId="{DEBEFFD6-95B2-4925-BB2E-9DC436FE7C1C}" srcOrd="0" destOrd="0" presId="urn:microsoft.com/office/officeart/2005/8/layout/chevron2"/>
    <dgm:cxn modelId="{DFCBDC9C-B747-4CA1-B51B-64AD221CC229}" srcId="{680F4B38-6C6B-4B3D-9732-38439BF1C7B9}" destId="{E939510D-A859-4A34-BC24-00BDD523D55B}" srcOrd="0" destOrd="0" parTransId="{7B28341B-FAC6-4428-9203-8FBA84910582}" sibTransId="{626172E5-1E82-4126-B8FC-70D9C41A0D18}"/>
    <dgm:cxn modelId="{07EE40A9-5EB2-47EA-B9EA-3F345E7C1F3D}" type="presOf" srcId="{7A4FDFC9-4EEC-4C26-A187-3309E0AB69ED}" destId="{A91CB82A-093A-44E2-9237-4183FB2C7C34}" srcOrd="0" destOrd="0" presId="urn:microsoft.com/office/officeart/2005/8/layout/chevron2"/>
    <dgm:cxn modelId="{9C80FAA9-345A-4511-A457-CE9206B85A29}" srcId="{0AB4CA02-868D-4A43-B001-BE5ED6F685EC}" destId="{194293E3-3160-4443-BFD3-CA4D72EB3B4F}" srcOrd="1" destOrd="0" parTransId="{7313A06F-0603-4EEE-B78F-C9DE3206A3E1}" sibTransId="{BE1326AA-E389-403E-BC6D-5351951F37AA}"/>
    <dgm:cxn modelId="{D54F4CC1-2585-4FCD-9469-4A8ADCF45BEF}" srcId="{680F4B38-6C6B-4B3D-9732-38439BF1C7B9}" destId="{F016F98E-EEFE-481F-B208-33CBE7BA5EF8}" srcOrd="1" destOrd="0" parTransId="{82528855-A089-4561-B20F-383C66D94D92}" sibTransId="{5153BDBC-ECD9-4D64-8CA7-9D1FE3C3388C}"/>
    <dgm:cxn modelId="{B8CF3FC5-A418-4B59-826E-294FFE16D2BF}" type="presOf" srcId="{E2A7EF4F-C8BC-4117-A349-66157647A6BC}" destId="{F0A52001-1A87-470B-ADB0-C53AF43600FC}" srcOrd="0" destOrd="0" presId="urn:microsoft.com/office/officeart/2005/8/layout/chevron2"/>
    <dgm:cxn modelId="{20224BC7-249E-4A02-AE54-A50A9C97E93E}" srcId="{0AB4CA02-868D-4A43-B001-BE5ED6F685EC}" destId="{680F4B38-6C6B-4B3D-9732-38439BF1C7B9}" srcOrd="3" destOrd="0" parTransId="{4D160A24-1127-4883-A7AE-C56BA4F5671F}" sibTransId="{B7B531F1-0BAD-4195-AC18-AF45F2B87BFC}"/>
    <dgm:cxn modelId="{D0BB84D5-BB7B-4DA1-B8DD-34C4A6BE1813}" srcId="{A7A5CC7D-7091-4527-8880-A0A5B71F503F}" destId="{171FE90C-43D9-4EA8-9C37-E40534222057}" srcOrd="0" destOrd="0" parTransId="{E491E5F2-1691-41A4-A05F-F4D76EE2A014}" sibTransId="{F54BE4E3-858C-49D7-95CA-1CBB4AA18C76}"/>
    <dgm:cxn modelId="{DA8352D8-ADCA-4C37-BAA7-64CEFB5CB3FA}" srcId="{3142AE62-35FE-4BD8-BA00-7FF26C3297DB}" destId="{4B539B95-C5EE-4FAC-ADC5-435DD54070CD}" srcOrd="0" destOrd="0" parTransId="{768BE113-91A7-4709-9337-37FFD1A2DC07}" sibTransId="{64764EC8-E44A-455B-B2CE-3615F3F122D8}"/>
    <dgm:cxn modelId="{8BE6BBDE-E02D-43D4-9CBD-F5C14A460A5A}" srcId="{7A4FDFC9-4EEC-4C26-A187-3309E0AB69ED}" destId="{8A0C8C71-507C-47ED-9F88-985B724B67A3}" srcOrd="1" destOrd="0" parTransId="{285B877D-A9F9-480F-ACB8-58031865D3B6}" sibTransId="{7BE992F4-0C61-45BA-8630-C380F4F665C0}"/>
    <dgm:cxn modelId="{1494FEDF-A1E8-4C3F-B776-EF4AC6160262}" srcId="{0AB4CA02-868D-4A43-B001-BE5ED6F685EC}" destId="{7A4FDFC9-4EEC-4C26-A187-3309E0AB69ED}" srcOrd="4" destOrd="0" parTransId="{79C1F825-D673-4E4A-B38A-88137D0692F6}" sibTransId="{58F50D34-3DE5-47FE-ABA8-211008E6E4AC}"/>
    <dgm:cxn modelId="{3179FFDF-19EF-4F0D-A8CC-49C14B94CB86}" type="presOf" srcId="{0E67D69F-6E59-4C53-B1D3-416C64ACA48C}" destId="{DEBEFFD6-95B2-4925-BB2E-9DC436FE7C1C}" srcOrd="0" destOrd="1" presId="urn:microsoft.com/office/officeart/2005/8/layout/chevron2"/>
    <dgm:cxn modelId="{7000FAE3-9314-4E07-9F58-744F3241CF99}" type="presOf" srcId="{680F4B38-6C6B-4B3D-9732-38439BF1C7B9}" destId="{894DAB61-FB46-47F6-801C-A00D0C23773E}" srcOrd="0" destOrd="0" presId="urn:microsoft.com/office/officeart/2005/8/layout/chevron2"/>
    <dgm:cxn modelId="{2F7E57EA-7061-42AE-9211-657F5468231F}" srcId="{D56B6360-6A07-47E7-ACF0-2CDB8232620E}" destId="{E2A7EF4F-C8BC-4117-A349-66157647A6BC}" srcOrd="0" destOrd="0" parTransId="{A93CD8D2-4D48-44BE-A072-31F539A23D33}" sibTransId="{EECB3088-3DC2-4670-A534-44F043B26CFB}"/>
    <dgm:cxn modelId="{78FDA2EF-695B-4ED3-8CCE-5A43B7C7AAA1}" type="presOf" srcId="{09BD16A3-1F87-418D-8B4A-C3C712D975EF}" destId="{F0A52001-1A87-470B-ADB0-C53AF43600FC}" srcOrd="0" destOrd="1" presId="urn:microsoft.com/office/officeart/2005/8/layout/chevron2"/>
    <dgm:cxn modelId="{4B18D5FE-503E-4189-9432-A9E3659C6134}" type="presOf" srcId="{1ADFB344-19EC-4B65-B8E7-D2C000E72992}" destId="{A453BA08-C497-478F-83DA-C5BE61383C34}" srcOrd="0" destOrd="0" presId="urn:microsoft.com/office/officeart/2005/8/layout/chevron2"/>
    <dgm:cxn modelId="{8547E351-226D-4E6A-939B-179FE342BCBF}" type="presParOf" srcId="{B0A794C2-1B10-4229-8D45-D6581CAB7B9F}" destId="{7F01C59B-6B5B-446A-BC18-D28AE04E314C}" srcOrd="0" destOrd="0" presId="urn:microsoft.com/office/officeart/2005/8/layout/chevron2"/>
    <dgm:cxn modelId="{4D583B88-26E3-4CB9-B604-51FB9507D117}" type="presParOf" srcId="{7F01C59B-6B5B-446A-BC18-D28AE04E314C}" destId="{A0878DE6-75B6-4220-A785-FA34FC6BBE74}" srcOrd="0" destOrd="0" presId="urn:microsoft.com/office/officeart/2005/8/layout/chevron2"/>
    <dgm:cxn modelId="{2641EB36-AA79-4ACC-9E01-D951C24A467F}" type="presParOf" srcId="{7F01C59B-6B5B-446A-BC18-D28AE04E314C}" destId="{A453BA08-C497-478F-83DA-C5BE61383C34}" srcOrd="1" destOrd="0" presId="urn:microsoft.com/office/officeart/2005/8/layout/chevron2"/>
    <dgm:cxn modelId="{2F5D5357-C32C-48D6-9616-3E01731A34A3}" type="presParOf" srcId="{B0A794C2-1B10-4229-8D45-D6581CAB7B9F}" destId="{B6F06689-3B55-41DB-953C-B28D69C3D236}" srcOrd="1" destOrd="0" presId="urn:microsoft.com/office/officeart/2005/8/layout/chevron2"/>
    <dgm:cxn modelId="{C54E87DB-8BE2-480D-B6FD-8E548FB5FA63}" type="presParOf" srcId="{B0A794C2-1B10-4229-8D45-D6581CAB7B9F}" destId="{C1E7AE49-4A3F-476E-AC55-0148C9812007}" srcOrd="2" destOrd="0" presId="urn:microsoft.com/office/officeart/2005/8/layout/chevron2"/>
    <dgm:cxn modelId="{47397B6A-3C1D-4371-A575-087D65C662DD}" type="presParOf" srcId="{C1E7AE49-4A3F-476E-AC55-0148C9812007}" destId="{423A3579-1B4C-4B2B-8F82-992D707327A4}" srcOrd="0" destOrd="0" presId="urn:microsoft.com/office/officeart/2005/8/layout/chevron2"/>
    <dgm:cxn modelId="{534A9512-5215-44AB-9C9C-C01621CA8218}" type="presParOf" srcId="{C1E7AE49-4A3F-476E-AC55-0148C9812007}" destId="{419D50B4-AE76-4820-AFC7-BC189FEBCADF}" srcOrd="1" destOrd="0" presId="urn:microsoft.com/office/officeart/2005/8/layout/chevron2"/>
    <dgm:cxn modelId="{F795C1C2-0908-4688-B13D-102F36EE30F8}" type="presParOf" srcId="{B0A794C2-1B10-4229-8D45-D6581CAB7B9F}" destId="{CC854428-48D1-4FD1-ADA1-7F9E45AFE1E3}" srcOrd="3" destOrd="0" presId="urn:microsoft.com/office/officeart/2005/8/layout/chevron2"/>
    <dgm:cxn modelId="{10EFEB2B-B94B-4A67-9FEC-DACBB4F3B784}" type="presParOf" srcId="{B0A794C2-1B10-4229-8D45-D6581CAB7B9F}" destId="{4CEF67D0-8DC1-40F4-94CC-63627B489FD4}" srcOrd="4" destOrd="0" presId="urn:microsoft.com/office/officeart/2005/8/layout/chevron2"/>
    <dgm:cxn modelId="{C27845E4-F6FA-49BA-ADEA-75B16F724EB0}" type="presParOf" srcId="{4CEF67D0-8DC1-40F4-94CC-63627B489FD4}" destId="{73A97DCB-E3C6-44E2-966B-E58BB1ECA36C}" srcOrd="0" destOrd="0" presId="urn:microsoft.com/office/officeart/2005/8/layout/chevron2"/>
    <dgm:cxn modelId="{2A2780A0-3215-49DB-80BA-AAF40E9C6FBA}" type="presParOf" srcId="{4CEF67D0-8DC1-40F4-94CC-63627B489FD4}" destId="{DEBEFFD6-95B2-4925-BB2E-9DC436FE7C1C}" srcOrd="1" destOrd="0" presId="urn:microsoft.com/office/officeart/2005/8/layout/chevron2"/>
    <dgm:cxn modelId="{D1E04906-460D-4432-A632-1D80C7976F64}" type="presParOf" srcId="{B0A794C2-1B10-4229-8D45-D6581CAB7B9F}" destId="{A69ACB84-5B4E-4754-9F82-1B7A1E547739}" srcOrd="5" destOrd="0" presId="urn:microsoft.com/office/officeart/2005/8/layout/chevron2"/>
    <dgm:cxn modelId="{40873C79-F650-4425-8B28-07AA26778A9D}" type="presParOf" srcId="{B0A794C2-1B10-4229-8D45-D6581CAB7B9F}" destId="{C5797BA7-9AAB-4007-970B-4763C58B72A3}" srcOrd="6" destOrd="0" presId="urn:microsoft.com/office/officeart/2005/8/layout/chevron2"/>
    <dgm:cxn modelId="{84812AC5-91CD-4951-BBCC-9BD031B0D12B}" type="presParOf" srcId="{C5797BA7-9AAB-4007-970B-4763C58B72A3}" destId="{894DAB61-FB46-47F6-801C-A00D0C23773E}" srcOrd="0" destOrd="0" presId="urn:microsoft.com/office/officeart/2005/8/layout/chevron2"/>
    <dgm:cxn modelId="{0DAEBAB1-D8FC-44D9-9ABA-F10712192A76}" type="presParOf" srcId="{C5797BA7-9AAB-4007-970B-4763C58B72A3}" destId="{BD585181-CCA6-4D24-8241-EDDEBFBCB738}" srcOrd="1" destOrd="0" presId="urn:microsoft.com/office/officeart/2005/8/layout/chevron2"/>
    <dgm:cxn modelId="{DAA1C36E-0C90-4739-92C6-B5AC1DF1A98C}" type="presParOf" srcId="{B0A794C2-1B10-4229-8D45-D6581CAB7B9F}" destId="{BCF9FD76-BAE0-4D8E-9B21-139866E4016B}" srcOrd="7" destOrd="0" presId="urn:microsoft.com/office/officeart/2005/8/layout/chevron2"/>
    <dgm:cxn modelId="{E8EA93D4-5C63-4A57-872C-15FFB8139931}" type="presParOf" srcId="{B0A794C2-1B10-4229-8D45-D6581CAB7B9F}" destId="{3E6BB7AE-908C-43B5-A895-257E9B8942E2}" srcOrd="8" destOrd="0" presId="urn:microsoft.com/office/officeart/2005/8/layout/chevron2"/>
    <dgm:cxn modelId="{790FA6EF-E803-46C5-BB31-DFB08DDC7B49}" type="presParOf" srcId="{3E6BB7AE-908C-43B5-A895-257E9B8942E2}" destId="{A91CB82A-093A-44E2-9237-4183FB2C7C34}" srcOrd="0" destOrd="0" presId="urn:microsoft.com/office/officeart/2005/8/layout/chevron2"/>
    <dgm:cxn modelId="{3035FDE3-B02D-4B40-815C-21D74C9FE2A3}" type="presParOf" srcId="{3E6BB7AE-908C-43B5-A895-257E9B8942E2}" destId="{99E3E716-4F50-4621-B5FF-BC112EE7EDB5}" srcOrd="1" destOrd="0" presId="urn:microsoft.com/office/officeart/2005/8/layout/chevron2"/>
    <dgm:cxn modelId="{FBCBD89E-C916-4732-BD38-D33B91B4CF13}" type="presParOf" srcId="{B0A794C2-1B10-4229-8D45-D6581CAB7B9F}" destId="{B3856EBE-B640-4285-9F31-6E4632DDD794}" srcOrd="9" destOrd="0" presId="urn:microsoft.com/office/officeart/2005/8/layout/chevron2"/>
    <dgm:cxn modelId="{CD55B610-8C0D-4A25-B6AB-2A5218E972E6}" type="presParOf" srcId="{B0A794C2-1B10-4229-8D45-D6581CAB7B9F}" destId="{AA733067-284D-4652-9FE9-68085F169594}" srcOrd="10" destOrd="0" presId="urn:microsoft.com/office/officeart/2005/8/layout/chevron2"/>
    <dgm:cxn modelId="{0780B2DB-013A-4E69-8CB8-15D63DDAA15E}" type="presParOf" srcId="{AA733067-284D-4652-9FE9-68085F169594}" destId="{C253C0AC-567D-4C17-A98F-61DF372B8ECE}" srcOrd="0" destOrd="0" presId="urn:microsoft.com/office/officeart/2005/8/layout/chevron2"/>
    <dgm:cxn modelId="{2B656FD3-8E5D-445F-BA08-AC48C3D47B2C}" type="presParOf" srcId="{AA733067-284D-4652-9FE9-68085F169594}" destId="{C4C5EB6F-333F-49DC-A828-4F91658F0FEC}" srcOrd="1" destOrd="0" presId="urn:microsoft.com/office/officeart/2005/8/layout/chevron2"/>
    <dgm:cxn modelId="{A40968D8-07D2-476F-B1DF-373965F04FCE}" type="presParOf" srcId="{B0A794C2-1B10-4229-8D45-D6581CAB7B9F}" destId="{3E48EB51-FDBE-4AD7-8C7E-6DA40BD7FD3D}" srcOrd="11" destOrd="0" presId="urn:microsoft.com/office/officeart/2005/8/layout/chevron2"/>
    <dgm:cxn modelId="{E977128C-9AB1-4D8A-B8E9-55EA85DB72AA}" type="presParOf" srcId="{B0A794C2-1B10-4229-8D45-D6581CAB7B9F}" destId="{62144D5E-DAB8-421E-9CEE-F871D4407AEC}" srcOrd="12" destOrd="0" presId="urn:microsoft.com/office/officeart/2005/8/layout/chevron2"/>
    <dgm:cxn modelId="{F1730A7E-0BB2-457B-8BE1-C4CCF573296D}" type="presParOf" srcId="{62144D5E-DAB8-421E-9CEE-F871D4407AEC}" destId="{7CD41DAC-D56D-4877-B40D-F622A107C6B2}" srcOrd="0" destOrd="0" presId="urn:microsoft.com/office/officeart/2005/8/layout/chevron2"/>
    <dgm:cxn modelId="{901AD297-6280-4AD8-BE68-7D656A8776FD}" type="presParOf" srcId="{62144D5E-DAB8-421E-9CEE-F871D4407AEC}" destId="{F0A52001-1A87-470B-ADB0-C53AF43600F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7E063BC-E79A-42FA-BA45-670A6488C590}" type="doc">
      <dgm:prSet loTypeId="urn:microsoft.com/office/officeart/2005/8/layout/vList6" loCatId="list" qsTypeId="urn:microsoft.com/office/officeart/2005/8/quickstyle/3d7" qsCatId="3D" csTypeId="urn:microsoft.com/office/officeart/2005/8/colors/accent0_3" csCatId="mainScheme" phldr="1"/>
      <dgm:spPr/>
      <dgm:t>
        <a:bodyPr/>
        <a:lstStyle/>
        <a:p>
          <a:endParaRPr lang="en-IN"/>
        </a:p>
      </dgm:t>
    </dgm:pt>
    <dgm:pt modelId="{8F7B1356-6F6A-40C8-BF64-E660D1DE336D}">
      <dgm:prSet phldrT="[Text]"/>
      <dgm:spPr/>
      <dgm:t>
        <a:bodyPr/>
        <a:lstStyle/>
        <a:p>
          <a:r>
            <a:rPr lang="en-IN" dirty="0">
              <a:solidFill>
                <a:srgbClr val="FFFF00"/>
              </a:solidFill>
              <a:latin typeface="Agency FB" pitchFamily="34" charset="0"/>
            </a:rPr>
            <a:t>3.1 NEED A DOCTOR</a:t>
          </a:r>
        </a:p>
      </dgm:t>
    </dgm:pt>
    <dgm:pt modelId="{DD392FCC-4237-488F-8C9F-A2ADB4D12E59}" type="parTrans" cxnId="{93CCD4EA-B5C6-4E83-A028-83C4DFB25037}">
      <dgm:prSet/>
      <dgm:spPr/>
      <dgm:t>
        <a:bodyPr/>
        <a:lstStyle/>
        <a:p>
          <a:endParaRPr lang="en-IN"/>
        </a:p>
      </dgm:t>
    </dgm:pt>
    <dgm:pt modelId="{17D2F644-E5C0-4C34-BB90-7F7B6C8C14D9}" type="sibTrans" cxnId="{93CCD4EA-B5C6-4E83-A028-83C4DFB25037}">
      <dgm:prSet/>
      <dgm:spPr/>
      <dgm:t>
        <a:bodyPr/>
        <a:lstStyle/>
        <a:p>
          <a:endParaRPr lang="en-IN"/>
        </a:p>
      </dgm:t>
    </dgm:pt>
    <dgm:pt modelId="{3902F62C-0257-4F8D-B344-F5286F4669DB}">
      <dgm:prSet phldrT="[Text]"/>
      <dgm:spPr/>
      <dgm:t>
        <a:bodyPr/>
        <a:lstStyle/>
        <a:p>
          <a:r>
            <a:rPr lang="en-IN" dirty="0">
              <a:latin typeface="Agency FB" pitchFamily="34" charset="0"/>
            </a:rPr>
            <a:t>HERE, WE PROVIDE YOU THE DATABASE OF AVAILABLE DOCTORS</a:t>
          </a:r>
        </a:p>
      </dgm:t>
    </dgm:pt>
    <dgm:pt modelId="{FFDEC951-40E6-4142-BD58-781A0B23DB4B}" type="parTrans" cxnId="{AF916865-C351-4F12-8A2B-4EE44DB48E17}">
      <dgm:prSet/>
      <dgm:spPr/>
      <dgm:t>
        <a:bodyPr/>
        <a:lstStyle/>
        <a:p>
          <a:endParaRPr lang="en-IN"/>
        </a:p>
      </dgm:t>
    </dgm:pt>
    <dgm:pt modelId="{D61D2635-4DEB-4994-9C4A-047D8BABC864}" type="sibTrans" cxnId="{AF916865-C351-4F12-8A2B-4EE44DB48E17}">
      <dgm:prSet/>
      <dgm:spPr/>
      <dgm:t>
        <a:bodyPr/>
        <a:lstStyle/>
        <a:p>
          <a:endParaRPr lang="en-IN"/>
        </a:p>
      </dgm:t>
    </dgm:pt>
    <dgm:pt modelId="{D2BFB7EB-D12F-4ED1-833D-13928CCF0F1C}">
      <dgm:prSet phldrT="[Text]"/>
      <dgm:spPr/>
      <dgm:t>
        <a:bodyPr/>
        <a:lstStyle/>
        <a:p>
          <a:r>
            <a:rPr lang="en-IN" dirty="0">
              <a:solidFill>
                <a:srgbClr val="FFFF00"/>
              </a:solidFill>
              <a:latin typeface="Agency FB" pitchFamily="34" charset="0"/>
            </a:rPr>
            <a:t>3.2  WANT TO PROVIDE CONSULTATION</a:t>
          </a:r>
        </a:p>
      </dgm:t>
    </dgm:pt>
    <dgm:pt modelId="{C53EF180-5851-4F54-8E33-22DBB5084906}" type="parTrans" cxnId="{E235CBED-860A-4976-AEE3-11017D92297E}">
      <dgm:prSet/>
      <dgm:spPr/>
      <dgm:t>
        <a:bodyPr/>
        <a:lstStyle/>
        <a:p>
          <a:endParaRPr lang="en-IN"/>
        </a:p>
      </dgm:t>
    </dgm:pt>
    <dgm:pt modelId="{26C812FF-646E-4DD4-A1F2-ADF3534997FE}" type="sibTrans" cxnId="{E235CBED-860A-4976-AEE3-11017D92297E}">
      <dgm:prSet/>
      <dgm:spPr/>
      <dgm:t>
        <a:bodyPr/>
        <a:lstStyle/>
        <a:p>
          <a:endParaRPr lang="en-IN"/>
        </a:p>
      </dgm:t>
    </dgm:pt>
    <dgm:pt modelId="{2584CB5D-2C61-4460-836C-AF4DC5F30223}">
      <dgm:prSet phldrT="[Text]"/>
      <dgm:spPr/>
      <dgm:t>
        <a:bodyPr/>
        <a:lstStyle/>
        <a:p>
          <a:r>
            <a:rPr lang="en-IN" dirty="0">
              <a:latin typeface="Agency FB" pitchFamily="34" charset="0"/>
            </a:rPr>
            <a:t>HERE, WE TAKE NAME, MOBILE NUMBER AND TYPE OF A DOCTOR</a:t>
          </a:r>
        </a:p>
      </dgm:t>
    </dgm:pt>
    <dgm:pt modelId="{DBA20371-3868-4BB1-A715-E8F93254E868}" type="parTrans" cxnId="{9A89A5F7-0E78-434E-BA7F-FC76B2E7A962}">
      <dgm:prSet/>
      <dgm:spPr/>
      <dgm:t>
        <a:bodyPr/>
        <a:lstStyle/>
        <a:p>
          <a:endParaRPr lang="en-IN"/>
        </a:p>
      </dgm:t>
    </dgm:pt>
    <dgm:pt modelId="{1220B5C9-37F7-4C58-80E0-64F4D5A476FE}" type="sibTrans" cxnId="{9A89A5F7-0E78-434E-BA7F-FC76B2E7A962}">
      <dgm:prSet/>
      <dgm:spPr/>
      <dgm:t>
        <a:bodyPr/>
        <a:lstStyle/>
        <a:p>
          <a:endParaRPr lang="en-IN"/>
        </a:p>
      </dgm:t>
    </dgm:pt>
    <dgm:pt modelId="{50032FA4-C07A-4AD6-977F-1CEB24AD1A3A}" type="pres">
      <dgm:prSet presAssocID="{E7E063BC-E79A-42FA-BA45-670A6488C590}" presName="Name0" presStyleCnt="0">
        <dgm:presLayoutVars>
          <dgm:dir/>
          <dgm:animLvl val="lvl"/>
          <dgm:resizeHandles/>
        </dgm:presLayoutVars>
      </dgm:prSet>
      <dgm:spPr/>
    </dgm:pt>
    <dgm:pt modelId="{0DCC66F9-D45B-472D-AB2F-8ECF321B7C80}" type="pres">
      <dgm:prSet presAssocID="{8F7B1356-6F6A-40C8-BF64-E660D1DE336D}" presName="linNode" presStyleCnt="0"/>
      <dgm:spPr/>
    </dgm:pt>
    <dgm:pt modelId="{0E8F0A29-C212-4C81-85B0-F3E03794B08D}" type="pres">
      <dgm:prSet presAssocID="{8F7B1356-6F6A-40C8-BF64-E660D1DE336D}" presName="parentShp" presStyleLbl="node1" presStyleIdx="0" presStyleCnt="2" custLinFactNeighborY="7476">
        <dgm:presLayoutVars>
          <dgm:bulletEnabled val="1"/>
        </dgm:presLayoutVars>
      </dgm:prSet>
      <dgm:spPr/>
    </dgm:pt>
    <dgm:pt modelId="{68EFE81C-F74D-4CE4-B0A9-C887FC658C60}" type="pres">
      <dgm:prSet presAssocID="{8F7B1356-6F6A-40C8-BF64-E660D1DE336D}" presName="childShp" presStyleLbl="bgAccFollowNode1" presStyleIdx="0" presStyleCnt="2">
        <dgm:presLayoutVars>
          <dgm:bulletEnabled val="1"/>
        </dgm:presLayoutVars>
      </dgm:prSet>
      <dgm:spPr/>
    </dgm:pt>
    <dgm:pt modelId="{8D68F1B1-C1B9-48A8-9883-FC0707CF4D0E}" type="pres">
      <dgm:prSet presAssocID="{17D2F644-E5C0-4C34-BB90-7F7B6C8C14D9}" presName="spacing" presStyleCnt="0"/>
      <dgm:spPr/>
    </dgm:pt>
    <dgm:pt modelId="{E748DB86-7070-4906-B809-82771FF1B22C}" type="pres">
      <dgm:prSet presAssocID="{D2BFB7EB-D12F-4ED1-833D-13928CCF0F1C}" presName="linNode" presStyleCnt="0"/>
      <dgm:spPr/>
    </dgm:pt>
    <dgm:pt modelId="{B1BC8040-81A6-44B4-A186-041BE732FFBC}" type="pres">
      <dgm:prSet presAssocID="{D2BFB7EB-D12F-4ED1-833D-13928CCF0F1C}" presName="parentShp" presStyleLbl="node1" presStyleIdx="1" presStyleCnt="2">
        <dgm:presLayoutVars>
          <dgm:bulletEnabled val="1"/>
        </dgm:presLayoutVars>
      </dgm:prSet>
      <dgm:spPr/>
    </dgm:pt>
    <dgm:pt modelId="{FE8C0B8C-87A4-4D54-9072-07EA1071B9F5}" type="pres">
      <dgm:prSet presAssocID="{D2BFB7EB-D12F-4ED1-833D-13928CCF0F1C}" presName="childShp" presStyleLbl="bgAccFollowNode1" presStyleIdx="1" presStyleCnt="2">
        <dgm:presLayoutVars>
          <dgm:bulletEnabled val="1"/>
        </dgm:presLayoutVars>
      </dgm:prSet>
      <dgm:spPr/>
    </dgm:pt>
  </dgm:ptLst>
  <dgm:cxnLst>
    <dgm:cxn modelId="{B2440C14-B472-4EA4-83E9-B5D2AAAE04F8}" type="presOf" srcId="{2584CB5D-2C61-4460-836C-AF4DC5F30223}" destId="{FE8C0B8C-87A4-4D54-9072-07EA1071B9F5}" srcOrd="0" destOrd="0" presId="urn:microsoft.com/office/officeart/2005/8/layout/vList6"/>
    <dgm:cxn modelId="{AF916865-C351-4F12-8A2B-4EE44DB48E17}" srcId="{8F7B1356-6F6A-40C8-BF64-E660D1DE336D}" destId="{3902F62C-0257-4F8D-B344-F5286F4669DB}" srcOrd="0" destOrd="0" parTransId="{FFDEC951-40E6-4142-BD58-781A0B23DB4B}" sibTransId="{D61D2635-4DEB-4994-9C4A-047D8BABC864}"/>
    <dgm:cxn modelId="{78E80891-51AA-40E4-9FA4-FE79C95B0D98}" type="presOf" srcId="{E7E063BC-E79A-42FA-BA45-670A6488C590}" destId="{50032FA4-C07A-4AD6-977F-1CEB24AD1A3A}" srcOrd="0" destOrd="0" presId="urn:microsoft.com/office/officeart/2005/8/layout/vList6"/>
    <dgm:cxn modelId="{7BCCA198-4130-4485-A414-5C1027A48DFF}" type="presOf" srcId="{3902F62C-0257-4F8D-B344-F5286F4669DB}" destId="{68EFE81C-F74D-4CE4-B0A9-C887FC658C60}" srcOrd="0" destOrd="0" presId="urn:microsoft.com/office/officeart/2005/8/layout/vList6"/>
    <dgm:cxn modelId="{108FB19A-4E12-4B7D-8A57-7E172BFB81C5}" type="presOf" srcId="{D2BFB7EB-D12F-4ED1-833D-13928CCF0F1C}" destId="{B1BC8040-81A6-44B4-A186-041BE732FFBC}" srcOrd="0" destOrd="0" presId="urn:microsoft.com/office/officeart/2005/8/layout/vList6"/>
    <dgm:cxn modelId="{64945CCA-FD6F-4B4C-82F0-1B94027B9FA7}" type="presOf" srcId="{8F7B1356-6F6A-40C8-BF64-E660D1DE336D}" destId="{0E8F0A29-C212-4C81-85B0-F3E03794B08D}" srcOrd="0" destOrd="0" presId="urn:microsoft.com/office/officeart/2005/8/layout/vList6"/>
    <dgm:cxn modelId="{93CCD4EA-B5C6-4E83-A028-83C4DFB25037}" srcId="{E7E063BC-E79A-42FA-BA45-670A6488C590}" destId="{8F7B1356-6F6A-40C8-BF64-E660D1DE336D}" srcOrd="0" destOrd="0" parTransId="{DD392FCC-4237-488F-8C9F-A2ADB4D12E59}" sibTransId="{17D2F644-E5C0-4C34-BB90-7F7B6C8C14D9}"/>
    <dgm:cxn modelId="{E235CBED-860A-4976-AEE3-11017D92297E}" srcId="{E7E063BC-E79A-42FA-BA45-670A6488C590}" destId="{D2BFB7EB-D12F-4ED1-833D-13928CCF0F1C}" srcOrd="1" destOrd="0" parTransId="{C53EF180-5851-4F54-8E33-22DBB5084906}" sibTransId="{26C812FF-646E-4DD4-A1F2-ADF3534997FE}"/>
    <dgm:cxn modelId="{9A89A5F7-0E78-434E-BA7F-FC76B2E7A962}" srcId="{D2BFB7EB-D12F-4ED1-833D-13928CCF0F1C}" destId="{2584CB5D-2C61-4460-836C-AF4DC5F30223}" srcOrd="0" destOrd="0" parTransId="{DBA20371-3868-4BB1-A715-E8F93254E868}" sibTransId="{1220B5C9-37F7-4C58-80E0-64F4D5A476FE}"/>
    <dgm:cxn modelId="{A091FFCB-77C5-4CBC-93E8-23194892CF3E}" type="presParOf" srcId="{50032FA4-C07A-4AD6-977F-1CEB24AD1A3A}" destId="{0DCC66F9-D45B-472D-AB2F-8ECF321B7C80}" srcOrd="0" destOrd="0" presId="urn:microsoft.com/office/officeart/2005/8/layout/vList6"/>
    <dgm:cxn modelId="{9ADA7288-0EF3-4EF3-80F1-879592A671C9}" type="presParOf" srcId="{0DCC66F9-D45B-472D-AB2F-8ECF321B7C80}" destId="{0E8F0A29-C212-4C81-85B0-F3E03794B08D}" srcOrd="0" destOrd="0" presId="urn:microsoft.com/office/officeart/2005/8/layout/vList6"/>
    <dgm:cxn modelId="{A43CCBCF-8CCC-4BEC-9FE2-69C522AB30D1}" type="presParOf" srcId="{0DCC66F9-D45B-472D-AB2F-8ECF321B7C80}" destId="{68EFE81C-F74D-4CE4-B0A9-C887FC658C60}" srcOrd="1" destOrd="0" presId="urn:microsoft.com/office/officeart/2005/8/layout/vList6"/>
    <dgm:cxn modelId="{FE04C383-8B01-4E27-9CFF-F65F9EF74D8E}" type="presParOf" srcId="{50032FA4-C07A-4AD6-977F-1CEB24AD1A3A}" destId="{8D68F1B1-C1B9-48A8-9883-FC0707CF4D0E}" srcOrd="1" destOrd="0" presId="urn:microsoft.com/office/officeart/2005/8/layout/vList6"/>
    <dgm:cxn modelId="{F3A14072-5167-4013-BC8F-ECA0CC6FF16A}" type="presParOf" srcId="{50032FA4-C07A-4AD6-977F-1CEB24AD1A3A}" destId="{E748DB86-7070-4906-B809-82771FF1B22C}" srcOrd="2" destOrd="0" presId="urn:microsoft.com/office/officeart/2005/8/layout/vList6"/>
    <dgm:cxn modelId="{0AB8C708-6F00-4779-8D77-FF97EED10806}" type="presParOf" srcId="{E748DB86-7070-4906-B809-82771FF1B22C}" destId="{B1BC8040-81A6-44B4-A186-041BE732FFBC}" srcOrd="0" destOrd="0" presId="urn:microsoft.com/office/officeart/2005/8/layout/vList6"/>
    <dgm:cxn modelId="{5EEECCA7-9A71-4BC5-9B50-05D73E0B3373}" type="presParOf" srcId="{E748DB86-7070-4906-B809-82771FF1B22C}" destId="{FE8C0B8C-87A4-4D54-9072-07EA1071B9F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B62CF2-A653-474E-8606-87D43CC73CBF}">
      <dsp:nvSpPr>
        <dsp:cNvPr id="0" name=""/>
        <dsp:cNvSpPr/>
      </dsp:nvSpPr>
      <dsp:spPr>
        <a:xfrm>
          <a:off x="0" y="2317"/>
          <a:ext cx="6429420" cy="7020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IN" sz="3000" kern="1200"/>
            <a:t>1.ADMIN</a:t>
          </a:r>
          <a:endParaRPr lang="en-IN" sz="3000" kern="1200" dirty="0"/>
        </a:p>
      </dsp:txBody>
      <dsp:txXfrm>
        <a:off x="34269" y="36586"/>
        <a:ext cx="6360882" cy="633462"/>
      </dsp:txXfrm>
    </dsp:sp>
    <dsp:sp modelId="{978DDC48-E827-42D5-8D46-F2EBEB4B321F}">
      <dsp:nvSpPr>
        <dsp:cNvPr id="0" name=""/>
        <dsp:cNvSpPr/>
      </dsp:nvSpPr>
      <dsp:spPr>
        <a:xfrm>
          <a:off x="0" y="790717"/>
          <a:ext cx="6429420" cy="7020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IN" sz="3000" kern="1200" dirty="0"/>
            <a:t>2.CUSTOMER</a:t>
          </a:r>
        </a:p>
      </dsp:txBody>
      <dsp:txXfrm>
        <a:off x="34269" y="824986"/>
        <a:ext cx="6360882" cy="633462"/>
      </dsp:txXfrm>
    </dsp:sp>
    <dsp:sp modelId="{149EB800-8E8D-42DA-9A10-A5F800F84B1F}">
      <dsp:nvSpPr>
        <dsp:cNvPr id="0" name=""/>
        <dsp:cNvSpPr/>
      </dsp:nvSpPr>
      <dsp:spPr>
        <a:xfrm>
          <a:off x="0" y="1579116"/>
          <a:ext cx="6429420" cy="7020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IN" sz="3000" kern="1200" dirty="0"/>
            <a:t>3.DOCTOR</a:t>
          </a:r>
        </a:p>
      </dsp:txBody>
      <dsp:txXfrm>
        <a:off x="34269" y="1613385"/>
        <a:ext cx="6360882" cy="633462"/>
      </dsp:txXfrm>
    </dsp:sp>
    <dsp:sp modelId="{8E11A8B9-D96A-4B6D-954A-9F603CCBC3B3}">
      <dsp:nvSpPr>
        <dsp:cNvPr id="0" name=""/>
        <dsp:cNvSpPr/>
      </dsp:nvSpPr>
      <dsp:spPr>
        <a:xfrm>
          <a:off x="0" y="2367517"/>
          <a:ext cx="6429420" cy="7020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IN" sz="3000" kern="1200" dirty="0"/>
            <a:t>4.CONTACT ME</a:t>
          </a:r>
        </a:p>
      </dsp:txBody>
      <dsp:txXfrm>
        <a:off x="34269" y="2401786"/>
        <a:ext cx="6360882" cy="633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6C684-D907-4EBC-A478-240C073AD2A6}">
      <dsp:nvSpPr>
        <dsp:cNvPr id="0" name=""/>
        <dsp:cNvSpPr/>
      </dsp:nvSpPr>
      <dsp:spPr>
        <a:xfrm>
          <a:off x="0" y="79609"/>
          <a:ext cx="6429420" cy="818999"/>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IN" sz="3500" kern="1200" dirty="0"/>
            <a:t>1.1 EDIT RESOURCE PRICE</a:t>
          </a:r>
        </a:p>
      </dsp:txBody>
      <dsp:txXfrm>
        <a:off x="39980" y="119589"/>
        <a:ext cx="6349460" cy="739039"/>
      </dsp:txXfrm>
    </dsp:sp>
    <dsp:sp modelId="{B208DB30-DC8D-436B-9E7F-35CA135267A3}">
      <dsp:nvSpPr>
        <dsp:cNvPr id="0" name=""/>
        <dsp:cNvSpPr/>
      </dsp:nvSpPr>
      <dsp:spPr>
        <a:xfrm>
          <a:off x="0" y="999409"/>
          <a:ext cx="6429420" cy="818999"/>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IN" sz="3500" kern="1200" dirty="0"/>
            <a:t>1.2 PROVIDER DETAILS</a:t>
          </a:r>
        </a:p>
      </dsp:txBody>
      <dsp:txXfrm>
        <a:off x="39980" y="1039389"/>
        <a:ext cx="6349460" cy="739039"/>
      </dsp:txXfrm>
    </dsp:sp>
    <dsp:sp modelId="{4F8035F3-6EC1-408A-BF8B-49E65B0EF6C1}">
      <dsp:nvSpPr>
        <dsp:cNvPr id="0" name=""/>
        <dsp:cNvSpPr/>
      </dsp:nvSpPr>
      <dsp:spPr>
        <a:xfrm>
          <a:off x="0" y="1919209"/>
          <a:ext cx="6429420" cy="818999"/>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IN" sz="3500" kern="1200" dirty="0"/>
            <a:t>1.3 NEEDER DETAILS</a:t>
          </a:r>
        </a:p>
      </dsp:txBody>
      <dsp:txXfrm>
        <a:off x="39980" y="1959189"/>
        <a:ext cx="6349460" cy="739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4EE3F4-ADD1-4698-893F-B77870B47438}">
      <dsp:nvSpPr>
        <dsp:cNvPr id="0" name=""/>
        <dsp:cNvSpPr/>
      </dsp:nvSpPr>
      <dsp:spPr>
        <a:xfrm>
          <a:off x="0" y="248178"/>
          <a:ext cx="7358114" cy="1335600"/>
        </a:xfrm>
        <a:prstGeom prst="roundRect">
          <a:avLst/>
        </a:prstGeom>
        <a:solidFill>
          <a:srgbClr val="FFC000">
            <a:alpha val="90000"/>
          </a:srgb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071" tIns="333248" rIns="571071" bIns="113792" numCol="1" spcCol="1270" anchor="t" anchorCtr="0">
          <a:noAutofit/>
        </a:bodyPr>
        <a:lstStyle/>
        <a:p>
          <a:pPr marL="171450" lvl="1" indent="-171450" algn="l" defTabSz="711200">
            <a:lnSpc>
              <a:spcPct val="90000"/>
            </a:lnSpc>
            <a:spcBef>
              <a:spcPct val="0"/>
            </a:spcBef>
            <a:spcAft>
              <a:spcPct val="15000"/>
            </a:spcAft>
            <a:buChar char="•"/>
          </a:pPr>
          <a:r>
            <a:rPr lang="en-IN" sz="1600" kern="1200" dirty="0">
              <a:latin typeface="Lucida Calligraphy" pitchFamily="66" charset="0"/>
            </a:rPr>
            <a:t>HERE, WE EDIT THE PRICE OF OUR RESOURCES. THE PRICES ARE AS PER GOVERNMENT GUIDELINES.</a:t>
          </a:r>
        </a:p>
      </dsp:txBody>
      <dsp:txXfrm>
        <a:off x="65199" y="313377"/>
        <a:ext cx="7227716" cy="1205202"/>
      </dsp:txXfrm>
    </dsp:sp>
    <dsp:sp modelId="{70AE405C-DB05-44F4-A2B6-9E3AA885ADD5}">
      <dsp:nvSpPr>
        <dsp:cNvPr id="0" name=""/>
        <dsp:cNvSpPr/>
      </dsp:nvSpPr>
      <dsp:spPr>
        <a:xfrm>
          <a:off x="367905" y="12018"/>
          <a:ext cx="5150679" cy="472320"/>
        </a:xfrm>
        <a:prstGeom prst="roundRect">
          <a:avLst/>
        </a:prstGeom>
        <a:solidFill>
          <a:srgbClr val="92D05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683" tIns="0" rIns="194683" bIns="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Lucida Calligraphy" pitchFamily="66" charset="0"/>
            </a:rPr>
            <a:t>1.1 EDIT RESSOURCE PRICE</a:t>
          </a:r>
        </a:p>
      </dsp:txBody>
      <dsp:txXfrm>
        <a:off x="390962" y="35075"/>
        <a:ext cx="5104565" cy="426206"/>
      </dsp:txXfrm>
    </dsp:sp>
    <dsp:sp modelId="{26BCBB7F-5C37-4938-94ED-4E76F53C4A3E}">
      <dsp:nvSpPr>
        <dsp:cNvPr id="0" name=""/>
        <dsp:cNvSpPr/>
      </dsp:nvSpPr>
      <dsp:spPr>
        <a:xfrm>
          <a:off x="0" y="1906338"/>
          <a:ext cx="7358114" cy="1058400"/>
        </a:xfrm>
        <a:prstGeom prst="roundRect">
          <a:avLst/>
        </a:prstGeom>
        <a:solidFill>
          <a:srgbClr val="FFC000">
            <a:alpha val="90000"/>
          </a:srgb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071" tIns="333248" rIns="571071" bIns="113792" numCol="1" spcCol="1270" anchor="t" anchorCtr="0">
          <a:noAutofit/>
        </a:bodyPr>
        <a:lstStyle/>
        <a:p>
          <a:pPr marL="171450" lvl="1" indent="-171450" algn="l" defTabSz="711200">
            <a:lnSpc>
              <a:spcPct val="90000"/>
            </a:lnSpc>
            <a:spcBef>
              <a:spcPct val="0"/>
            </a:spcBef>
            <a:spcAft>
              <a:spcPct val="15000"/>
            </a:spcAft>
            <a:buChar char="•"/>
          </a:pPr>
          <a:r>
            <a:rPr lang="en-IN" sz="1600" kern="1200" dirty="0">
              <a:latin typeface="Lucida Calligraphy" pitchFamily="66" charset="0"/>
            </a:rPr>
            <a:t>HERE, ALL THE DETAILS RELATED TO PROVIDER COMES</a:t>
          </a:r>
        </a:p>
      </dsp:txBody>
      <dsp:txXfrm>
        <a:off x="51667" y="1958005"/>
        <a:ext cx="7254780" cy="955066"/>
      </dsp:txXfrm>
    </dsp:sp>
    <dsp:sp modelId="{B572E806-0A32-4098-AA82-4ACB043568A5}">
      <dsp:nvSpPr>
        <dsp:cNvPr id="0" name=""/>
        <dsp:cNvSpPr/>
      </dsp:nvSpPr>
      <dsp:spPr>
        <a:xfrm>
          <a:off x="367905" y="1670178"/>
          <a:ext cx="5150679" cy="472320"/>
        </a:xfrm>
        <a:prstGeom prst="roundRect">
          <a:avLst/>
        </a:prstGeom>
        <a:solidFill>
          <a:srgbClr val="92D05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683" tIns="0" rIns="194683" bIns="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Lucida Calligraphy" pitchFamily="66" charset="0"/>
            </a:rPr>
            <a:t>1.2 PROVIDER DETAILS</a:t>
          </a:r>
        </a:p>
      </dsp:txBody>
      <dsp:txXfrm>
        <a:off x="390962" y="1693235"/>
        <a:ext cx="5104565" cy="426206"/>
      </dsp:txXfrm>
    </dsp:sp>
    <dsp:sp modelId="{7C8D6C5B-D955-4412-9784-1479CE8EF8A7}">
      <dsp:nvSpPr>
        <dsp:cNvPr id="0" name=""/>
        <dsp:cNvSpPr/>
      </dsp:nvSpPr>
      <dsp:spPr>
        <a:xfrm>
          <a:off x="0" y="3287299"/>
          <a:ext cx="7358114" cy="1058400"/>
        </a:xfrm>
        <a:prstGeom prst="roundRect">
          <a:avLst/>
        </a:prstGeom>
        <a:solidFill>
          <a:srgbClr val="FFC000">
            <a:alpha val="90000"/>
          </a:srgb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071" tIns="333248" rIns="571071" bIns="113792" numCol="1" spcCol="1270" anchor="t" anchorCtr="0">
          <a:noAutofit/>
        </a:bodyPr>
        <a:lstStyle/>
        <a:p>
          <a:pPr marL="171450" lvl="1" indent="-171450" algn="l" defTabSz="711200">
            <a:lnSpc>
              <a:spcPct val="90000"/>
            </a:lnSpc>
            <a:spcBef>
              <a:spcPct val="0"/>
            </a:spcBef>
            <a:spcAft>
              <a:spcPct val="15000"/>
            </a:spcAft>
            <a:buChar char="•"/>
          </a:pPr>
          <a:r>
            <a:rPr lang="en-IN" sz="1600" kern="1200" dirty="0">
              <a:latin typeface="Lucida Calligraphy" pitchFamily="66" charset="0"/>
            </a:rPr>
            <a:t>HERE, ALL THE DETAILS RELATED TO NEEDER COMES</a:t>
          </a:r>
        </a:p>
      </dsp:txBody>
      <dsp:txXfrm>
        <a:off x="51667" y="3338966"/>
        <a:ext cx="7254780" cy="955066"/>
      </dsp:txXfrm>
    </dsp:sp>
    <dsp:sp modelId="{8E2035A1-0BFF-40BC-8168-5E8BB71DAC19}">
      <dsp:nvSpPr>
        <dsp:cNvPr id="0" name=""/>
        <dsp:cNvSpPr/>
      </dsp:nvSpPr>
      <dsp:spPr>
        <a:xfrm>
          <a:off x="367905" y="3051139"/>
          <a:ext cx="5150679" cy="472320"/>
        </a:xfrm>
        <a:prstGeom prst="roundRect">
          <a:avLst/>
        </a:prstGeom>
        <a:solidFill>
          <a:srgbClr val="00B05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683" tIns="0" rIns="194683" bIns="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Lucida Calligraphy" pitchFamily="66" charset="0"/>
            </a:rPr>
            <a:t>1.3 NEEDER DETAILS</a:t>
          </a:r>
        </a:p>
      </dsp:txBody>
      <dsp:txXfrm>
        <a:off x="390962" y="3074196"/>
        <a:ext cx="5104565"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E46093-BC66-449C-A2D9-1CD0F6E83F75}">
      <dsp:nvSpPr>
        <dsp:cNvPr id="0" name=""/>
        <dsp:cNvSpPr/>
      </dsp:nvSpPr>
      <dsp:spPr>
        <a:xfrm>
          <a:off x="0" y="156430"/>
          <a:ext cx="7786742" cy="57915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IN" sz="2200" kern="1200" dirty="0">
              <a:solidFill>
                <a:srgbClr val="FF0000"/>
              </a:solidFill>
              <a:latin typeface="Lucida Calligraphy" pitchFamily="66" charset="0"/>
            </a:rPr>
            <a:t>2.1 PROVIDE RESOURCES</a:t>
          </a:r>
        </a:p>
      </dsp:txBody>
      <dsp:txXfrm>
        <a:off x="28272" y="184702"/>
        <a:ext cx="7730198" cy="522606"/>
      </dsp:txXfrm>
    </dsp:sp>
    <dsp:sp modelId="{7B6BCEB6-B3B6-4602-99EE-0E7F74162FF7}">
      <dsp:nvSpPr>
        <dsp:cNvPr id="0" name=""/>
        <dsp:cNvSpPr/>
      </dsp:nvSpPr>
      <dsp:spPr>
        <a:xfrm>
          <a:off x="0" y="735580"/>
          <a:ext cx="7786742"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22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IN" sz="1700" kern="1200" dirty="0">
              <a:latin typeface="Lucida Calligraphy" pitchFamily="66" charset="0"/>
            </a:rPr>
            <a:t>HERE, YOU CAN PROVIDE LISTED RESOURCES</a:t>
          </a:r>
        </a:p>
      </dsp:txBody>
      <dsp:txXfrm>
        <a:off x="0" y="735580"/>
        <a:ext cx="7786742" cy="364320"/>
      </dsp:txXfrm>
    </dsp:sp>
    <dsp:sp modelId="{50D4A8BC-E6A7-4C93-84D8-0606EAADE21C}">
      <dsp:nvSpPr>
        <dsp:cNvPr id="0" name=""/>
        <dsp:cNvSpPr/>
      </dsp:nvSpPr>
      <dsp:spPr>
        <a:xfrm>
          <a:off x="0" y="1099900"/>
          <a:ext cx="7786742" cy="579150"/>
        </a:xfrm>
        <a:prstGeom prst="roundRect">
          <a:avLst/>
        </a:prstGeom>
        <a:gradFill rotWithShape="0">
          <a:gsLst>
            <a:gs pos="0">
              <a:schemeClr val="accent5">
                <a:hueOff val="1628513"/>
                <a:satOff val="5598"/>
                <a:lumOff val="-26863"/>
                <a:alphaOff val="0"/>
                <a:shade val="51000"/>
                <a:satMod val="130000"/>
              </a:schemeClr>
            </a:gs>
            <a:gs pos="80000">
              <a:schemeClr val="accent5">
                <a:hueOff val="1628513"/>
                <a:satOff val="5598"/>
                <a:lumOff val="-26863"/>
                <a:alphaOff val="0"/>
                <a:shade val="93000"/>
                <a:satMod val="130000"/>
              </a:schemeClr>
            </a:gs>
            <a:gs pos="100000">
              <a:schemeClr val="accent5">
                <a:hueOff val="1628513"/>
                <a:satOff val="5598"/>
                <a:lumOff val="-268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IN" sz="2200" kern="1200" dirty="0">
              <a:solidFill>
                <a:srgbClr val="FF0000"/>
              </a:solidFill>
              <a:latin typeface="Lucida Calligraphy" pitchFamily="66" charset="0"/>
            </a:rPr>
            <a:t>2.2 NEED RESOURCES</a:t>
          </a:r>
        </a:p>
      </dsp:txBody>
      <dsp:txXfrm>
        <a:off x="28272" y="1128172"/>
        <a:ext cx="7730198" cy="522606"/>
      </dsp:txXfrm>
    </dsp:sp>
    <dsp:sp modelId="{8F6324AD-7FDF-4829-8B87-D7E4EC606768}">
      <dsp:nvSpPr>
        <dsp:cNvPr id="0" name=""/>
        <dsp:cNvSpPr/>
      </dsp:nvSpPr>
      <dsp:spPr>
        <a:xfrm>
          <a:off x="0" y="1679050"/>
          <a:ext cx="7786742"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22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IN" sz="1700" kern="1200" dirty="0">
              <a:latin typeface="Lucida Calligraphy" pitchFamily="66" charset="0"/>
            </a:rPr>
            <a:t>HERE, YOU CAN TAKE THE LISTED RESOURCES</a:t>
          </a:r>
        </a:p>
      </dsp:txBody>
      <dsp:txXfrm>
        <a:off x="0" y="1679050"/>
        <a:ext cx="7786742" cy="364320"/>
      </dsp:txXfrm>
    </dsp:sp>
    <dsp:sp modelId="{D6A1D157-BD6B-4C60-8413-02574F9BFD4C}">
      <dsp:nvSpPr>
        <dsp:cNvPr id="0" name=""/>
        <dsp:cNvSpPr/>
      </dsp:nvSpPr>
      <dsp:spPr>
        <a:xfrm>
          <a:off x="0" y="2043371"/>
          <a:ext cx="7786742" cy="579150"/>
        </a:xfrm>
        <a:prstGeom prst="roundRect">
          <a:avLst/>
        </a:prstGeom>
        <a:gradFill rotWithShape="0">
          <a:gsLst>
            <a:gs pos="0">
              <a:schemeClr val="accent5">
                <a:hueOff val="3257026"/>
                <a:satOff val="11196"/>
                <a:lumOff val="-53726"/>
                <a:alphaOff val="0"/>
                <a:shade val="51000"/>
                <a:satMod val="130000"/>
              </a:schemeClr>
            </a:gs>
            <a:gs pos="80000">
              <a:schemeClr val="accent5">
                <a:hueOff val="3257026"/>
                <a:satOff val="11196"/>
                <a:lumOff val="-53726"/>
                <a:alphaOff val="0"/>
                <a:shade val="93000"/>
                <a:satMod val="130000"/>
              </a:schemeClr>
            </a:gs>
            <a:gs pos="100000">
              <a:schemeClr val="accent5">
                <a:hueOff val="3257026"/>
                <a:satOff val="11196"/>
                <a:lumOff val="-53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IN" sz="2200" kern="1200" dirty="0">
              <a:solidFill>
                <a:srgbClr val="FF0000"/>
              </a:solidFill>
              <a:latin typeface="Lucida Calligraphy" pitchFamily="66" charset="0"/>
            </a:rPr>
            <a:t>2.3 RESOURCE PRICE</a:t>
          </a:r>
        </a:p>
      </dsp:txBody>
      <dsp:txXfrm>
        <a:off x="28272" y="2071643"/>
        <a:ext cx="7730198" cy="522606"/>
      </dsp:txXfrm>
    </dsp:sp>
    <dsp:sp modelId="{5FD99E26-B108-4DAB-B576-4449D23C251C}">
      <dsp:nvSpPr>
        <dsp:cNvPr id="0" name=""/>
        <dsp:cNvSpPr/>
      </dsp:nvSpPr>
      <dsp:spPr>
        <a:xfrm>
          <a:off x="0" y="2622521"/>
          <a:ext cx="7786742"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22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IN" sz="1700" kern="1200" dirty="0">
              <a:latin typeface="Lucida Calligraphy" pitchFamily="66" charset="0"/>
            </a:rPr>
            <a:t>HERE,YOU CAN SEE PRICES OF THE LISTED RESOURCES</a:t>
          </a:r>
        </a:p>
      </dsp:txBody>
      <dsp:txXfrm>
        <a:off x="0" y="2622521"/>
        <a:ext cx="7786742" cy="3643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878DE6-75B6-4220-A785-FA34FC6BBE74}">
      <dsp:nvSpPr>
        <dsp:cNvPr id="0" name=""/>
        <dsp:cNvSpPr/>
      </dsp:nvSpPr>
      <dsp:spPr>
        <a:xfrm rot="5400000">
          <a:off x="-113982" y="116886"/>
          <a:ext cx="759883" cy="531918"/>
        </a:xfrm>
        <a:prstGeom prst="chevron">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IN" sz="1600" kern="1200" dirty="0">
              <a:latin typeface="Copperplate Gothic Light" pitchFamily="34" charset="0"/>
            </a:rPr>
            <a:t>1</a:t>
          </a:r>
        </a:p>
      </dsp:txBody>
      <dsp:txXfrm rot="-5400000">
        <a:off x="1" y="268862"/>
        <a:ext cx="531918" cy="227965"/>
      </dsp:txXfrm>
    </dsp:sp>
    <dsp:sp modelId="{A453BA08-C497-478F-83DA-C5BE61383C34}">
      <dsp:nvSpPr>
        <dsp:cNvPr id="0" name=""/>
        <dsp:cNvSpPr/>
      </dsp:nvSpPr>
      <dsp:spPr>
        <a:xfrm rot="5400000">
          <a:off x="3412302" y="-2877479"/>
          <a:ext cx="493923" cy="6254691"/>
        </a:xfrm>
        <a:prstGeom prst="round2Same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OXYGEN</a:t>
          </a:r>
        </a:p>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UNIT - LITRE</a:t>
          </a:r>
        </a:p>
      </dsp:txBody>
      <dsp:txXfrm rot="-5400000">
        <a:off x="531919" y="27015"/>
        <a:ext cx="6230580" cy="445701"/>
      </dsp:txXfrm>
    </dsp:sp>
    <dsp:sp modelId="{423A3579-1B4C-4B2B-8F82-992D707327A4}">
      <dsp:nvSpPr>
        <dsp:cNvPr id="0" name=""/>
        <dsp:cNvSpPr/>
      </dsp:nvSpPr>
      <dsp:spPr>
        <a:xfrm rot="5400000">
          <a:off x="-113982" y="792285"/>
          <a:ext cx="759883" cy="531918"/>
        </a:xfrm>
        <a:prstGeom prst="chevron">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IN" sz="1600" kern="1200" dirty="0">
              <a:latin typeface="Copperplate Gothic Light" pitchFamily="34" charset="0"/>
            </a:rPr>
            <a:t>2</a:t>
          </a:r>
        </a:p>
      </dsp:txBody>
      <dsp:txXfrm rot="-5400000">
        <a:off x="1" y="944261"/>
        <a:ext cx="531918" cy="227965"/>
      </dsp:txXfrm>
    </dsp:sp>
    <dsp:sp modelId="{419D50B4-AE76-4820-AFC7-BC189FEBCADF}">
      <dsp:nvSpPr>
        <dsp:cNvPr id="0" name=""/>
        <dsp:cNvSpPr/>
      </dsp:nvSpPr>
      <dsp:spPr>
        <a:xfrm rot="5400000">
          <a:off x="3412302" y="-2202081"/>
          <a:ext cx="493923" cy="6254691"/>
        </a:xfrm>
        <a:prstGeom prst="round2Same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OXIMETER</a:t>
          </a:r>
        </a:p>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UNIT - PIECE</a:t>
          </a:r>
        </a:p>
      </dsp:txBody>
      <dsp:txXfrm rot="-5400000">
        <a:off x="531919" y="702413"/>
        <a:ext cx="6230580" cy="445701"/>
      </dsp:txXfrm>
    </dsp:sp>
    <dsp:sp modelId="{73A97DCB-E3C6-44E2-966B-E58BB1ECA36C}">
      <dsp:nvSpPr>
        <dsp:cNvPr id="0" name=""/>
        <dsp:cNvSpPr/>
      </dsp:nvSpPr>
      <dsp:spPr>
        <a:xfrm rot="5400000">
          <a:off x="-113982" y="1467683"/>
          <a:ext cx="759883" cy="531918"/>
        </a:xfrm>
        <a:prstGeom prst="chevron">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IN" sz="1600" kern="1200" dirty="0">
              <a:latin typeface="Copperplate Gothic Light" pitchFamily="34" charset="0"/>
            </a:rPr>
            <a:t>3</a:t>
          </a:r>
        </a:p>
      </dsp:txBody>
      <dsp:txXfrm rot="-5400000">
        <a:off x="1" y="1619659"/>
        <a:ext cx="531918" cy="227965"/>
      </dsp:txXfrm>
    </dsp:sp>
    <dsp:sp modelId="{DEBEFFD6-95B2-4925-BB2E-9DC436FE7C1C}">
      <dsp:nvSpPr>
        <dsp:cNvPr id="0" name=""/>
        <dsp:cNvSpPr/>
      </dsp:nvSpPr>
      <dsp:spPr>
        <a:xfrm rot="5400000">
          <a:off x="3412302" y="-1526682"/>
          <a:ext cx="493923" cy="6254691"/>
        </a:xfrm>
        <a:prstGeom prst="round2Same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BP MACHINE</a:t>
          </a:r>
        </a:p>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UNIT- PIECE</a:t>
          </a:r>
        </a:p>
      </dsp:txBody>
      <dsp:txXfrm rot="-5400000">
        <a:off x="531919" y="1377812"/>
        <a:ext cx="6230580" cy="445701"/>
      </dsp:txXfrm>
    </dsp:sp>
    <dsp:sp modelId="{894DAB61-FB46-47F6-801C-A00D0C23773E}">
      <dsp:nvSpPr>
        <dsp:cNvPr id="0" name=""/>
        <dsp:cNvSpPr/>
      </dsp:nvSpPr>
      <dsp:spPr>
        <a:xfrm rot="5400000">
          <a:off x="-113982" y="2143081"/>
          <a:ext cx="759883" cy="531918"/>
        </a:xfrm>
        <a:prstGeom prst="chevron">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IN" sz="1600" kern="1200" dirty="0">
              <a:latin typeface="Copperplate Gothic Light" pitchFamily="34" charset="0"/>
            </a:rPr>
            <a:t>4</a:t>
          </a:r>
        </a:p>
      </dsp:txBody>
      <dsp:txXfrm rot="-5400000">
        <a:off x="1" y="2295057"/>
        <a:ext cx="531918" cy="227965"/>
      </dsp:txXfrm>
    </dsp:sp>
    <dsp:sp modelId="{BD585181-CCA6-4D24-8241-EDDEBFBCB738}">
      <dsp:nvSpPr>
        <dsp:cNvPr id="0" name=""/>
        <dsp:cNvSpPr/>
      </dsp:nvSpPr>
      <dsp:spPr>
        <a:xfrm rot="5400000">
          <a:off x="3412302" y="-851284"/>
          <a:ext cx="493923" cy="6254691"/>
        </a:xfrm>
        <a:prstGeom prst="round2Same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DIABETES MACHINE</a:t>
          </a:r>
        </a:p>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UNIT- PIECE</a:t>
          </a:r>
        </a:p>
      </dsp:txBody>
      <dsp:txXfrm rot="-5400000">
        <a:off x="531919" y="2053210"/>
        <a:ext cx="6230580" cy="445701"/>
      </dsp:txXfrm>
    </dsp:sp>
    <dsp:sp modelId="{A91CB82A-093A-44E2-9237-4183FB2C7C34}">
      <dsp:nvSpPr>
        <dsp:cNvPr id="0" name=""/>
        <dsp:cNvSpPr/>
      </dsp:nvSpPr>
      <dsp:spPr>
        <a:xfrm rot="5400000">
          <a:off x="-113982" y="2818480"/>
          <a:ext cx="759883" cy="531918"/>
        </a:xfrm>
        <a:prstGeom prst="chevron">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IN" sz="1600" kern="1200" dirty="0">
              <a:latin typeface="Copperplate Gothic Light" pitchFamily="34" charset="0"/>
            </a:rPr>
            <a:t>5</a:t>
          </a:r>
        </a:p>
      </dsp:txBody>
      <dsp:txXfrm rot="-5400000">
        <a:off x="1" y="2970456"/>
        <a:ext cx="531918" cy="227965"/>
      </dsp:txXfrm>
    </dsp:sp>
    <dsp:sp modelId="{99E3E716-4F50-4621-B5FF-BC112EE7EDB5}">
      <dsp:nvSpPr>
        <dsp:cNvPr id="0" name=""/>
        <dsp:cNvSpPr/>
      </dsp:nvSpPr>
      <dsp:spPr>
        <a:xfrm rot="5400000">
          <a:off x="3412302" y="-175886"/>
          <a:ext cx="493923" cy="6254691"/>
        </a:xfrm>
        <a:prstGeom prst="round2Same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OXYGEN CYLINDER</a:t>
          </a:r>
        </a:p>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UNIT- PIECE</a:t>
          </a:r>
        </a:p>
      </dsp:txBody>
      <dsp:txXfrm rot="-5400000">
        <a:off x="531919" y="2728608"/>
        <a:ext cx="6230580" cy="445701"/>
      </dsp:txXfrm>
    </dsp:sp>
    <dsp:sp modelId="{C253C0AC-567D-4C17-A98F-61DF372B8ECE}">
      <dsp:nvSpPr>
        <dsp:cNvPr id="0" name=""/>
        <dsp:cNvSpPr/>
      </dsp:nvSpPr>
      <dsp:spPr>
        <a:xfrm rot="5400000">
          <a:off x="-113982" y="3493878"/>
          <a:ext cx="759883" cy="531918"/>
        </a:xfrm>
        <a:prstGeom prst="chevron">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IN" sz="1600" kern="1200" dirty="0">
              <a:latin typeface="Copperplate Gothic Light" pitchFamily="34" charset="0"/>
            </a:rPr>
            <a:t>6 </a:t>
          </a:r>
        </a:p>
      </dsp:txBody>
      <dsp:txXfrm rot="-5400000">
        <a:off x="1" y="3645854"/>
        <a:ext cx="531918" cy="227965"/>
      </dsp:txXfrm>
    </dsp:sp>
    <dsp:sp modelId="{C4C5EB6F-333F-49DC-A828-4F91658F0FEC}">
      <dsp:nvSpPr>
        <dsp:cNvPr id="0" name=""/>
        <dsp:cNvSpPr/>
      </dsp:nvSpPr>
      <dsp:spPr>
        <a:xfrm rot="5400000">
          <a:off x="3412302" y="499512"/>
          <a:ext cx="493923" cy="6254691"/>
        </a:xfrm>
        <a:prstGeom prst="round2Same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ISOLATION ROOM</a:t>
          </a:r>
        </a:p>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UNIT- ROOM</a:t>
          </a:r>
        </a:p>
      </dsp:txBody>
      <dsp:txXfrm rot="-5400000">
        <a:off x="531919" y="3404007"/>
        <a:ext cx="6230580" cy="445701"/>
      </dsp:txXfrm>
    </dsp:sp>
    <dsp:sp modelId="{7CD41DAC-D56D-4877-B40D-F622A107C6B2}">
      <dsp:nvSpPr>
        <dsp:cNvPr id="0" name=""/>
        <dsp:cNvSpPr/>
      </dsp:nvSpPr>
      <dsp:spPr>
        <a:xfrm rot="5400000">
          <a:off x="-113982" y="4169277"/>
          <a:ext cx="759883" cy="531918"/>
        </a:xfrm>
        <a:prstGeom prst="chevron">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IN" sz="1600" kern="1200" dirty="0">
              <a:latin typeface="Copperplate Gothic Light" pitchFamily="34" charset="0"/>
            </a:rPr>
            <a:t>7 </a:t>
          </a:r>
        </a:p>
      </dsp:txBody>
      <dsp:txXfrm rot="-5400000">
        <a:off x="1" y="4321253"/>
        <a:ext cx="531918" cy="227965"/>
      </dsp:txXfrm>
    </dsp:sp>
    <dsp:sp modelId="{F0A52001-1A87-470B-ADB0-C53AF43600FC}">
      <dsp:nvSpPr>
        <dsp:cNvPr id="0" name=""/>
        <dsp:cNvSpPr/>
      </dsp:nvSpPr>
      <dsp:spPr>
        <a:xfrm rot="5400000">
          <a:off x="3412302" y="1174910"/>
          <a:ext cx="493923" cy="6254691"/>
        </a:xfrm>
        <a:prstGeom prst="round2SameRect">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ESSENTIAL FOOD ITEMS</a:t>
          </a:r>
        </a:p>
        <a:p>
          <a:pPr marL="114300" lvl="1" indent="-114300" algn="l" defTabSz="666750">
            <a:lnSpc>
              <a:spcPct val="90000"/>
            </a:lnSpc>
            <a:spcBef>
              <a:spcPct val="0"/>
            </a:spcBef>
            <a:spcAft>
              <a:spcPct val="15000"/>
            </a:spcAft>
            <a:buChar char="•"/>
          </a:pPr>
          <a:r>
            <a:rPr lang="en-IN" sz="1500" kern="1200" dirty="0">
              <a:solidFill>
                <a:srgbClr val="FF0000"/>
              </a:solidFill>
              <a:latin typeface="Copperplate Gothic Light" pitchFamily="34" charset="0"/>
            </a:rPr>
            <a:t>KG/LITRE/PIECE</a:t>
          </a:r>
        </a:p>
      </dsp:txBody>
      <dsp:txXfrm rot="-5400000">
        <a:off x="531919" y="4079405"/>
        <a:ext cx="6230580" cy="44570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EFE81C-F74D-4CE4-B0A9-C887FC658C60}">
      <dsp:nvSpPr>
        <dsp:cNvPr id="0" name=""/>
        <dsp:cNvSpPr/>
      </dsp:nvSpPr>
      <dsp:spPr>
        <a:xfrm>
          <a:off x="3857639" y="244"/>
          <a:ext cx="5786458" cy="952274"/>
        </a:xfrm>
        <a:prstGeom prst="rightArrow">
          <a:avLst>
            <a:gd name="adj1" fmla="val 75000"/>
            <a:gd name="adj2" fmla="val 50000"/>
          </a:avLst>
        </a:prstGeom>
        <a:solidFill>
          <a:schemeClr val="dk2">
            <a:alpha val="90000"/>
            <a:tint val="40000"/>
            <a:hueOff val="0"/>
            <a:satOff val="0"/>
            <a:lumOff val="0"/>
            <a:alphaOff val="0"/>
          </a:schemeClr>
        </a:solidFill>
        <a:ln>
          <a:noFill/>
        </a:ln>
        <a:effectLst/>
        <a:sp3d z="-161800" extrusionH="10600" contourW="3000">
          <a:bevelT w="48600" h="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5875" tIns="15875" rIns="15875" bIns="15875" numCol="1" spcCol="1270" anchor="t" anchorCtr="0">
          <a:noAutofit/>
        </a:bodyPr>
        <a:lstStyle/>
        <a:p>
          <a:pPr marL="228600" lvl="1" indent="-228600" algn="l" defTabSz="1111250">
            <a:lnSpc>
              <a:spcPct val="90000"/>
            </a:lnSpc>
            <a:spcBef>
              <a:spcPct val="0"/>
            </a:spcBef>
            <a:spcAft>
              <a:spcPct val="15000"/>
            </a:spcAft>
            <a:buChar char="•"/>
          </a:pPr>
          <a:r>
            <a:rPr lang="en-IN" sz="2500" kern="1200" dirty="0">
              <a:latin typeface="Agency FB" pitchFamily="34" charset="0"/>
            </a:rPr>
            <a:t>HERE, WE PROVIDE YOU THE DATABASE OF AVAILABLE DOCTORS</a:t>
          </a:r>
        </a:p>
      </dsp:txBody>
      <dsp:txXfrm>
        <a:off x="3857639" y="119278"/>
        <a:ext cx="5429355" cy="714206"/>
      </dsp:txXfrm>
    </dsp:sp>
    <dsp:sp modelId="{0E8F0A29-C212-4C81-85B0-F3E03794B08D}">
      <dsp:nvSpPr>
        <dsp:cNvPr id="0" name=""/>
        <dsp:cNvSpPr/>
      </dsp:nvSpPr>
      <dsp:spPr>
        <a:xfrm>
          <a:off x="0" y="71436"/>
          <a:ext cx="3857639" cy="952274"/>
        </a:xfrm>
        <a:prstGeom prst="roundRect">
          <a:avLst/>
        </a:prstGeom>
        <a:solidFill>
          <a:schemeClr val="dk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IN" sz="2700" kern="1200" dirty="0">
              <a:solidFill>
                <a:srgbClr val="FFFF00"/>
              </a:solidFill>
              <a:latin typeface="Agency FB" pitchFamily="34" charset="0"/>
            </a:rPr>
            <a:t>3.1 NEED A DOCTOR</a:t>
          </a:r>
        </a:p>
      </dsp:txBody>
      <dsp:txXfrm>
        <a:off x="46486" y="117922"/>
        <a:ext cx="3764667" cy="859302"/>
      </dsp:txXfrm>
    </dsp:sp>
    <dsp:sp modelId="{FE8C0B8C-87A4-4D54-9072-07EA1071B9F5}">
      <dsp:nvSpPr>
        <dsp:cNvPr id="0" name=""/>
        <dsp:cNvSpPr/>
      </dsp:nvSpPr>
      <dsp:spPr>
        <a:xfrm>
          <a:off x="3857639" y="1047745"/>
          <a:ext cx="5786458" cy="952274"/>
        </a:xfrm>
        <a:prstGeom prst="rightArrow">
          <a:avLst>
            <a:gd name="adj1" fmla="val 75000"/>
            <a:gd name="adj2" fmla="val 50000"/>
          </a:avLst>
        </a:prstGeom>
        <a:solidFill>
          <a:schemeClr val="dk2">
            <a:alpha val="90000"/>
            <a:tint val="40000"/>
            <a:hueOff val="0"/>
            <a:satOff val="0"/>
            <a:lumOff val="0"/>
            <a:alphaOff val="0"/>
          </a:schemeClr>
        </a:solidFill>
        <a:ln>
          <a:noFill/>
        </a:ln>
        <a:effectLst/>
        <a:sp3d z="-161800" extrusionH="10600" contourW="3000">
          <a:bevelT w="48600" h="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5875" tIns="15875" rIns="15875" bIns="15875" numCol="1" spcCol="1270" anchor="t" anchorCtr="0">
          <a:noAutofit/>
        </a:bodyPr>
        <a:lstStyle/>
        <a:p>
          <a:pPr marL="228600" lvl="1" indent="-228600" algn="l" defTabSz="1111250">
            <a:lnSpc>
              <a:spcPct val="90000"/>
            </a:lnSpc>
            <a:spcBef>
              <a:spcPct val="0"/>
            </a:spcBef>
            <a:spcAft>
              <a:spcPct val="15000"/>
            </a:spcAft>
            <a:buChar char="•"/>
          </a:pPr>
          <a:r>
            <a:rPr lang="en-IN" sz="2500" kern="1200" dirty="0">
              <a:latin typeface="Agency FB" pitchFamily="34" charset="0"/>
            </a:rPr>
            <a:t>HERE, WE TAKE NAME, MOBILE NUMBER AND TYPE OF A DOCTOR</a:t>
          </a:r>
        </a:p>
      </dsp:txBody>
      <dsp:txXfrm>
        <a:off x="3857639" y="1166779"/>
        <a:ext cx="5429355" cy="714206"/>
      </dsp:txXfrm>
    </dsp:sp>
    <dsp:sp modelId="{B1BC8040-81A6-44B4-A186-041BE732FFBC}">
      <dsp:nvSpPr>
        <dsp:cNvPr id="0" name=""/>
        <dsp:cNvSpPr/>
      </dsp:nvSpPr>
      <dsp:spPr>
        <a:xfrm>
          <a:off x="0" y="1047745"/>
          <a:ext cx="3857639" cy="952274"/>
        </a:xfrm>
        <a:prstGeom prst="roundRect">
          <a:avLst/>
        </a:prstGeom>
        <a:solidFill>
          <a:schemeClr val="dk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IN" sz="2700" kern="1200" dirty="0">
              <a:solidFill>
                <a:srgbClr val="FFFF00"/>
              </a:solidFill>
              <a:latin typeface="Agency FB" pitchFamily="34" charset="0"/>
            </a:rPr>
            <a:t>3.2  WANT TO PROVIDE CONSULTATION</a:t>
          </a:r>
        </a:p>
      </dsp:txBody>
      <dsp:txXfrm>
        <a:off x="46486" y="1094231"/>
        <a:ext cx="3764667" cy="8593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D8F481-F2B0-4CF9-B95F-CDC1AF7F8231}" type="datetimeFigureOut">
              <a:rPr lang="en-US" smtClean="0"/>
              <a:pPr/>
              <a:t>6/8/2021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9C6B8E-0AC9-45B2-83BD-4D626CB9D238}"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A79C6B8E-0AC9-45B2-83BD-4D626CB9D238}" type="slidenum">
              <a:rPr lang="en-IN" smtClean="0"/>
              <a:pPr/>
              <a:t>5</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5" name="Footer Placeholder 4"/>
          <p:cNvSpPr>
            <a:spLocks noGrp="1"/>
          </p:cNvSpPr>
          <p:nvPr>
            <p:ph type="ftr" sz="quarter" idx="11"/>
          </p:nvPr>
        </p:nvSpPr>
        <p:spPr/>
        <p:txBody>
          <a:bodyPr/>
          <a:lstStyle>
            <a:lvl1pPr>
              <a:defRPr/>
            </a:lvl1pPr>
          </a:lstStyle>
          <a:p>
            <a:endParaRPr lang="en-IN"/>
          </a:p>
        </p:txBody>
      </p:sp>
      <p:sp>
        <p:nvSpPr>
          <p:cNvPr id="6" name="Slide Number Placeholder 5"/>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6" name="Footer Placeholder 5"/>
          <p:cNvSpPr>
            <a:spLocks noGrp="1"/>
          </p:cNvSpPr>
          <p:nvPr>
            <p:ph type="ftr" sz="quarter" idx="11"/>
          </p:nvPr>
        </p:nvSpPr>
        <p:spPr/>
        <p:txBody>
          <a:bodyPr/>
          <a:lstStyle>
            <a:lvl1pPr>
              <a:defRPr/>
            </a:lvl1pPr>
          </a:lstStyle>
          <a:p>
            <a:endParaRPr lang="en-IN"/>
          </a:p>
        </p:txBody>
      </p:sp>
      <p:sp>
        <p:nvSpPr>
          <p:cNvPr id="7" name="Slide Number Placeholder 6"/>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8" name="Footer Placeholder 7"/>
          <p:cNvSpPr>
            <a:spLocks noGrp="1"/>
          </p:cNvSpPr>
          <p:nvPr>
            <p:ph type="ftr" sz="quarter" idx="11"/>
          </p:nvPr>
        </p:nvSpPr>
        <p:spPr/>
        <p:txBody>
          <a:bodyPr/>
          <a:lstStyle>
            <a:lvl1pPr>
              <a:defRPr/>
            </a:lvl1pPr>
          </a:lstStyle>
          <a:p>
            <a:endParaRPr lang="en-IN"/>
          </a:p>
        </p:txBody>
      </p:sp>
      <p:sp>
        <p:nvSpPr>
          <p:cNvPr id="9" name="Slide Number Placeholder 8"/>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4" name="Footer Placeholder 3"/>
          <p:cNvSpPr>
            <a:spLocks noGrp="1"/>
          </p:cNvSpPr>
          <p:nvPr>
            <p:ph type="ftr" sz="quarter" idx="11"/>
          </p:nvPr>
        </p:nvSpPr>
        <p:spPr/>
        <p:txBody>
          <a:bodyPr/>
          <a:lstStyle>
            <a:lvl1pPr>
              <a:defRPr/>
            </a:lvl1pPr>
          </a:lstStyle>
          <a:p>
            <a:endParaRPr lang="en-IN"/>
          </a:p>
        </p:txBody>
      </p:sp>
      <p:sp>
        <p:nvSpPr>
          <p:cNvPr id="5" name="Slide Number Placeholder 4"/>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3" name="Footer Placeholder 2"/>
          <p:cNvSpPr>
            <a:spLocks noGrp="1"/>
          </p:cNvSpPr>
          <p:nvPr>
            <p:ph type="ftr" sz="quarter" idx="11"/>
          </p:nvPr>
        </p:nvSpPr>
        <p:spPr/>
        <p:txBody>
          <a:bodyPr/>
          <a:lstStyle>
            <a:lvl1pPr>
              <a:defRPr/>
            </a:lvl1pPr>
          </a:lstStyle>
          <a:p>
            <a:endParaRPr lang="en-IN"/>
          </a:p>
        </p:txBody>
      </p:sp>
      <p:sp>
        <p:nvSpPr>
          <p:cNvPr id="4" name="Slide Number Placeholder 3"/>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6" name="Footer Placeholder 5"/>
          <p:cNvSpPr>
            <a:spLocks noGrp="1"/>
          </p:cNvSpPr>
          <p:nvPr>
            <p:ph type="ftr" sz="quarter" idx="11"/>
          </p:nvPr>
        </p:nvSpPr>
        <p:spPr/>
        <p:txBody>
          <a:bodyPr/>
          <a:lstStyle>
            <a:lvl1pPr>
              <a:defRPr/>
            </a:lvl1pPr>
          </a:lstStyle>
          <a:p>
            <a:endParaRPr lang="en-IN"/>
          </a:p>
        </p:txBody>
      </p:sp>
      <p:sp>
        <p:nvSpPr>
          <p:cNvPr id="7" name="Slide Number Placeholder 6"/>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91558B69-7230-48A6-AC57-7F9EE7B975F7}" type="datetimeFigureOut">
              <a:rPr lang="en-US" smtClean="0"/>
              <a:pPr/>
              <a:t>6/8/2021</a:t>
            </a:fld>
            <a:endParaRPr lang="en-IN"/>
          </a:p>
        </p:txBody>
      </p:sp>
      <p:sp>
        <p:nvSpPr>
          <p:cNvPr id="6" name="Footer Placeholder 5"/>
          <p:cNvSpPr>
            <a:spLocks noGrp="1"/>
          </p:cNvSpPr>
          <p:nvPr>
            <p:ph type="ftr" sz="quarter" idx="11"/>
          </p:nvPr>
        </p:nvSpPr>
        <p:spPr/>
        <p:txBody>
          <a:bodyPr/>
          <a:lstStyle>
            <a:lvl1pPr>
              <a:defRPr/>
            </a:lvl1pPr>
          </a:lstStyle>
          <a:p>
            <a:endParaRPr lang="en-IN"/>
          </a:p>
        </p:txBody>
      </p:sp>
      <p:sp>
        <p:nvSpPr>
          <p:cNvPr id="7" name="Slide Number Placeholder 6"/>
          <p:cNvSpPr>
            <a:spLocks noGrp="1"/>
          </p:cNvSpPr>
          <p:nvPr>
            <p:ph type="sldNum" sz="quarter" idx="12"/>
          </p:nvPr>
        </p:nvSpPr>
        <p:spPr/>
        <p:txBody>
          <a:bodyPr/>
          <a:lstStyle>
            <a:lvl1pPr>
              <a:defRPr/>
            </a:lvl1pPr>
          </a:lstStyle>
          <a:p>
            <a:fld id="{98EAC4D4-D1E4-4317-928A-7A0BEA808DD6}"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91558B69-7230-48A6-AC57-7F9EE7B975F7}" type="datetimeFigureOut">
              <a:rPr lang="en-US" smtClean="0"/>
              <a:pPr/>
              <a:t>6/8/2021</a:t>
            </a:fld>
            <a:endParaRPr lang="en-I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I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8EAC4D4-D1E4-4317-928A-7A0BEA808DD6}"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2976" y="1214422"/>
            <a:ext cx="7643866" cy="5262979"/>
          </a:xfrm>
          <a:prstGeom prst="rect">
            <a:avLst/>
          </a:prstGeom>
          <a:noFill/>
        </p:spPr>
        <p:txBody>
          <a:bodyPr wrap="square" rtlCol="0">
            <a:spAutoFit/>
          </a:bodyPr>
          <a:lstStyle/>
          <a:p>
            <a:pPr algn="ctr"/>
            <a:r>
              <a:rPr lang="en-IN" sz="2400" dirty="0">
                <a:solidFill>
                  <a:srgbClr val="00B0F0"/>
                </a:solidFill>
                <a:latin typeface="Agency FB" pitchFamily="34" charset="0"/>
              </a:rPr>
              <a:t>GREETINGS TO ALL , WE HOPE ALL OF YOU ARE DOING BEST! </a:t>
            </a:r>
          </a:p>
          <a:p>
            <a:r>
              <a:rPr lang="en-IN" sz="2400" dirty="0">
                <a:solidFill>
                  <a:srgbClr val="7030A0"/>
                </a:solidFill>
                <a:latin typeface="Harlow Solid Italic" pitchFamily="82" charset="0"/>
              </a:rPr>
              <a:t>As we all know the situation all over the country is very drastic lots of people have to face different challenges . Our medical community have to face huge burden of stress and the guilt of helplessness and many more, but they giving their best to overcome this accursed situation. The main  point of concern is the unavailability of resources, in our country this problem likely to be risen due to our enormous amount of population . Due to lack of resources or technical assistance many of the innocents lost their life .so in the situation like this we feel honoured to share our idea which might help the people to get the proper resources at right time.  Many of the organisations came together and try to overcome this situation by donating free stuff and services to us.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4414" y="785794"/>
            <a:ext cx="7215238" cy="707886"/>
          </a:xfrm>
          <a:prstGeom prst="rect">
            <a:avLst/>
          </a:prstGeom>
        </p:spPr>
        <p:txBody>
          <a:bodyPr wrap="square">
            <a:spAutoFit/>
          </a:bodyPr>
          <a:lstStyle/>
          <a:p>
            <a:pPr algn="ctr"/>
            <a:r>
              <a:rPr lang="en-US" sz="4000" b="1" u="sng"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rPr>
              <a:t>RESOURCES</a:t>
            </a:r>
            <a:endParaRPr lang="en-US" sz="4000" b="1" u="sng"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endParaRPr>
          </a:p>
        </p:txBody>
      </p:sp>
      <p:graphicFrame>
        <p:nvGraphicFramePr>
          <p:cNvPr id="5" name="Diagram 4"/>
          <p:cNvGraphicFramePr/>
          <p:nvPr/>
        </p:nvGraphicFramePr>
        <p:xfrm>
          <a:off x="1643042" y="1571612"/>
          <a:ext cx="6786610" cy="481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43042" y="1428736"/>
            <a:ext cx="6286544" cy="769441"/>
          </a:xfrm>
          <a:prstGeom prst="rect">
            <a:avLst/>
          </a:prstGeom>
        </p:spPr>
        <p:txBody>
          <a:bodyPr wrap="squar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4098" name="Picture 2"/>
          <p:cNvPicPr>
            <a:picLocks noChangeAspect="1" noChangeArrowheads="1"/>
          </p:cNvPicPr>
          <p:nvPr/>
        </p:nvPicPr>
        <p:blipFill>
          <a:blip r:embed="rId2"/>
          <a:srcRect t="3255" r="1171" b="66797"/>
          <a:stretch>
            <a:fillRect/>
          </a:stretch>
        </p:blipFill>
        <p:spPr bwMode="auto">
          <a:xfrm>
            <a:off x="0" y="2285992"/>
            <a:ext cx="9144000" cy="3286148"/>
          </a:xfrm>
          <a:prstGeom prst="roundRect">
            <a:avLst>
              <a:gd name="adj" fmla="val 3379"/>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7" y="2428868"/>
            <a:ext cx="8072494" cy="1815882"/>
          </a:xfrm>
          <a:prstGeom prst="rect">
            <a:avLst/>
          </a:prstGeom>
          <a:noFill/>
        </p:spPr>
        <p:txBody>
          <a:bodyPr wrap="square" rtlCol="0">
            <a:spAutoFit/>
          </a:bodyPr>
          <a:lstStyle/>
          <a:p>
            <a:r>
              <a:rPr lang="en-IN" sz="2800" dirty="0">
                <a:solidFill>
                  <a:schemeClr val="accent2">
                    <a:lumMod val="75000"/>
                  </a:schemeClr>
                </a:solidFill>
                <a:latin typeface="Imprint MT Shadow" pitchFamily="82" charset="0"/>
              </a:rPr>
              <a:t>By choosing any option from 1 to 6 whether you are a provider or taker  you need to insert your first name, last name, flat number, street number or name, mobile number and quantity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8662" y="1428736"/>
            <a:ext cx="7786742" cy="769441"/>
          </a:xfrm>
          <a:prstGeom prst="rect">
            <a:avLst/>
          </a:prstGeom>
        </p:spPr>
        <p:txBody>
          <a:bodyPr wrap="squar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5122" name="Picture 2"/>
          <p:cNvPicPr>
            <a:picLocks noChangeAspect="1" noChangeArrowheads="1"/>
          </p:cNvPicPr>
          <p:nvPr/>
        </p:nvPicPr>
        <p:blipFill>
          <a:blip r:embed="rId2"/>
          <a:srcRect l="6039" t="14648" r="23682" b="53125"/>
          <a:stretch>
            <a:fillRect/>
          </a:stretch>
        </p:blipFill>
        <p:spPr bwMode="auto">
          <a:xfrm>
            <a:off x="0" y="2571744"/>
            <a:ext cx="9144064"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2071670" y="5572140"/>
            <a:ext cx="5643602" cy="461665"/>
          </a:xfrm>
          <a:prstGeom prst="rect">
            <a:avLst/>
          </a:prstGeom>
          <a:noFill/>
        </p:spPr>
        <p:txBody>
          <a:bodyPr wrap="square" rtlCol="0">
            <a:spAutoFit/>
          </a:bodyPr>
          <a:lstStyle/>
          <a:p>
            <a:pPr algn="ctr"/>
            <a:r>
              <a:rPr lang="en-IN" sz="2400" dirty="0">
                <a:solidFill>
                  <a:srgbClr val="7030A0"/>
                </a:solidFill>
                <a:latin typeface="Copperplate Gothic Light" pitchFamily="34" charset="0"/>
              </a:rPr>
              <a:t>Its an example for oxygen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71604" y="1285860"/>
            <a:ext cx="7000924" cy="830997"/>
          </a:xfrm>
          <a:prstGeom prst="rect">
            <a:avLst/>
          </a:prstGeom>
          <a:noFill/>
        </p:spPr>
        <p:txBody>
          <a:bodyPr wrap="square" rtlCol="0">
            <a:spAutoFit/>
          </a:bodyPr>
          <a:lstStyle/>
          <a:p>
            <a:pPr algn="ctr"/>
            <a:r>
              <a:rPr lang="en-IN" sz="2400" dirty="0">
                <a:solidFill>
                  <a:schemeClr val="accent1">
                    <a:lumMod val="10000"/>
                  </a:schemeClr>
                </a:solidFill>
                <a:latin typeface="Algerian" pitchFamily="82" charset="0"/>
              </a:rPr>
              <a:t>Now Quantity of Resources </a:t>
            </a:r>
          </a:p>
          <a:p>
            <a:pPr algn="ctr"/>
            <a:r>
              <a:rPr lang="en-IN" sz="2400" dirty="0">
                <a:solidFill>
                  <a:schemeClr val="accent1">
                    <a:lumMod val="10000"/>
                  </a:schemeClr>
                </a:solidFill>
                <a:latin typeface="Algerian" pitchFamily="82" charset="0"/>
              </a:rPr>
              <a:t>( from option 1 to 6)</a:t>
            </a:r>
          </a:p>
        </p:txBody>
      </p:sp>
      <p:sp>
        <p:nvSpPr>
          <p:cNvPr id="5" name="TextBox 4"/>
          <p:cNvSpPr txBox="1"/>
          <p:nvPr/>
        </p:nvSpPr>
        <p:spPr>
          <a:xfrm>
            <a:off x="214282" y="2357430"/>
            <a:ext cx="8715436" cy="3970318"/>
          </a:xfrm>
          <a:prstGeom prst="rect">
            <a:avLst/>
          </a:prstGeom>
          <a:noFill/>
        </p:spPr>
        <p:txBody>
          <a:bodyPr wrap="square" rtlCol="0">
            <a:spAutoFit/>
          </a:bodyPr>
          <a:lstStyle/>
          <a:p>
            <a:pPr>
              <a:buFont typeface="Wingdings" pitchFamily="2" charset="2"/>
              <a:buChar char="Ø"/>
            </a:pPr>
            <a:r>
              <a:rPr lang="en-IN" sz="2800" dirty="0">
                <a:solidFill>
                  <a:srgbClr val="002060"/>
                </a:solidFill>
                <a:latin typeface="Times New Roman" pitchFamily="18" charset="0"/>
                <a:cs typeface="Times New Roman" pitchFamily="18" charset="0"/>
              </a:rPr>
              <a:t>We initialised resources from 1 to 6 to 10 units. </a:t>
            </a:r>
          </a:p>
          <a:p>
            <a:pPr>
              <a:buFont typeface="Wingdings" pitchFamily="2" charset="2"/>
              <a:buChar char="Ø"/>
            </a:pPr>
            <a:r>
              <a:rPr lang="en-IN" sz="2800" dirty="0">
                <a:solidFill>
                  <a:srgbClr val="002060"/>
                </a:solidFill>
                <a:latin typeface="Times New Roman" pitchFamily="18" charset="0"/>
                <a:cs typeface="Times New Roman" pitchFamily="18" charset="0"/>
              </a:rPr>
              <a:t>Quantity provided by Providers gets added to basic quantity that is 10</a:t>
            </a:r>
          </a:p>
          <a:p>
            <a:pPr>
              <a:buFont typeface="Wingdings" pitchFamily="2" charset="2"/>
              <a:buChar char="Ø"/>
            </a:pPr>
            <a:r>
              <a:rPr lang="en-IN" sz="2800" dirty="0">
                <a:solidFill>
                  <a:srgbClr val="002060"/>
                </a:solidFill>
                <a:latin typeface="Times New Roman" pitchFamily="18" charset="0"/>
                <a:cs typeface="Times New Roman" pitchFamily="18" charset="0"/>
              </a:rPr>
              <a:t>If needer enters quantity less than the available quantity then we provide the required quantity and subtracted the required quantity from available quantity.</a:t>
            </a:r>
          </a:p>
          <a:p>
            <a:pPr>
              <a:buFont typeface="Wingdings" pitchFamily="2" charset="2"/>
              <a:buChar char="Ø"/>
            </a:pPr>
            <a:r>
              <a:rPr lang="en-IN" sz="2800" dirty="0">
                <a:solidFill>
                  <a:srgbClr val="002060"/>
                </a:solidFill>
                <a:latin typeface="Times New Roman" pitchFamily="18" charset="0"/>
                <a:cs typeface="Times New Roman" pitchFamily="18" charset="0"/>
              </a:rPr>
              <a:t>If needer enters quantity greater than the available quantity by mistake, we show them the available quantity and then the customer can enter the quantity again.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85918" y="1071546"/>
            <a:ext cx="5715040" cy="769441"/>
          </a:xfrm>
          <a:prstGeom prst="rect">
            <a:avLst/>
          </a:prstGeom>
        </p:spPr>
        <p:txBody>
          <a:bodyPr wrap="squar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6146" name="Picture 2"/>
          <p:cNvPicPr>
            <a:picLocks noChangeAspect="1" noChangeArrowheads="1"/>
          </p:cNvPicPr>
          <p:nvPr/>
        </p:nvPicPr>
        <p:blipFill>
          <a:blip r:embed="rId2"/>
          <a:srcRect l="8236" t="17578" r="21486" b="40430"/>
          <a:stretch>
            <a:fillRect/>
          </a:stretch>
        </p:blipFill>
        <p:spPr bwMode="auto">
          <a:xfrm>
            <a:off x="-64" y="1928802"/>
            <a:ext cx="9144064" cy="3643338"/>
          </a:xfrm>
          <a:prstGeom prst="rect">
            <a:avLst/>
          </a:prstGeom>
          <a:noFill/>
          <a:ln w="9525">
            <a:noFill/>
            <a:miter lim="800000"/>
            <a:headEnd/>
            <a:tailEnd/>
          </a:ln>
          <a:effectLst/>
        </p:spPr>
      </p:pic>
      <p:sp>
        <p:nvSpPr>
          <p:cNvPr id="8" name="Left Arrow 7"/>
          <p:cNvSpPr/>
          <p:nvPr/>
        </p:nvSpPr>
        <p:spPr>
          <a:xfrm>
            <a:off x="1928794" y="4643446"/>
            <a:ext cx="1643074" cy="642942"/>
          </a:xfrm>
          <a:prstGeom prst="leftArrow">
            <a:avLst/>
          </a:prstGeom>
          <a:solidFill>
            <a:srgbClr val="FFC000"/>
          </a:solidFill>
        </p:spPr>
        <p:style>
          <a:lnRef idx="2">
            <a:schemeClr val="dk1"/>
          </a:lnRef>
          <a:fillRef idx="1">
            <a:schemeClr val="lt1"/>
          </a:fillRef>
          <a:effectRef idx="0">
            <a:schemeClr val="dk1"/>
          </a:effectRef>
          <a:fontRef idx="minor">
            <a:schemeClr val="dk1"/>
          </a:fontRef>
        </p:style>
        <p:txBody>
          <a:bodyPr rtlCol="0" anchor="ctr"/>
          <a:lstStyle/>
          <a:p>
            <a:pPr algn="ctr"/>
            <a:r>
              <a:rPr lang="en-IN" sz="1000" dirty="0">
                <a:solidFill>
                  <a:srgbClr val="0070C0"/>
                </a:solidFill>
              </a:rPr>
              <a:t>UPDATED QUANTITY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4480" y="1214422"/>
            <a:ext cx="7215238" cy="646331"/>
          </a:xfrm>
          <a:prstGeom prst="rect">
            <a:avLst/>
          </a:prstGeom>
          <a:noFill/>
        </p:spPr>
        <p:txBody>
          <a:bodyPr wrap="square" rtlCol="0">
            <a:spAutoFit/>
          </a:bodyPr>
          <a:lstStyle/>
          <a:p>
            <a:r>
              <a:rPr lang="en-IN" sz="3600" i="1" u="sng" dirty="0">
                <a:solidFill>
                  <a:srgbClr val="002060"/>
                </a:solidFill>
                <a:latin typeface="Times New Roman" pitchFamily="18" charset="0"/>
                <a:cs typeface="Times New Roman" pitchFamily="18" charset="0"/>
              </a:rPr>
              <a:t>Option 7. Essential Food Items</a:t>
            </a:r>
          </a:p>
        </p:txBody>
      </p:sp>
      <p:sp>
        <p:nvSpPr>
          <p:cNvPr id="6" name="TextBox 5"/>
          <p:cNvSpPr txBox="1"/>
          <p:nvPr/>
        </p:nvSpPr>
        <p:spPr>
          <a:xfrm>
            <a:off x="1285852" y="2071678"/>
            <a:ext cx="7358114" cy="3416320"/>
          </a:xfrm>
          <a:prstGeom prst="rect">
            <a:avLst/>
          </a:prstGeom>
          <a:noFill/>
        </p:spPr>
        <p:txBody>
          <a:bodyPr wrap="square" rtlCol="0">
            <a:spAutoFit/>
          </a:bodyPr>
          <a:lstStyle/>
          <a:p>
            <a:pPr>
              <a:buFont typeface="Wingdings" pitchFamily="2" charset="2"/>
              <a:buChar char="q"/>
            </a:pPr>
            <a:r>
              <a:rPr lang="en-IN" sz="2400" dirty="0">
                <a:solidFill>
                  <a:srgbClr val="C00000"/>
                </a:solidFill>
                <a:latin typeface="Imprint MT Shadow" pitchFamily="82" charset="0"/>
              </a:rPr>
              <a:t>In this option we will take free food from the provider and give it to the needer.</a:t>
            </a:r>
          </a:p>
          <a:p>
            <a:pPr>
              <a:buFont typeface="Wingdings" pitchFamily="2" charset="2"/>
              <a:buChar char="q"/>
            </a:pPr>
            <a:r>
              <a:rPr lang="en-IN" sz="2400" dirty="0">
                <a:solidFill>
                  <a:srgbClr val="C00000"/>
                </a:solidFill>
                <a:latin typeface="Imprint MT Shadow" pitchFamily="82" charset="0"/>
              </a:rPr>
              <a:t>If you are a provider we will ask you for name of the food item and then quantity in KG/LITRE</a:t>
            </a:r>
          </a:p>
          <a:p>
            <a:pPr>
              <a:buFont typeface="Wingdings" pitchFamily="2" charset="2"/>
              <a:buChar char="q"/>
            </a:pPr>
            <a:r>
              <a:rPr lang="en-IN" sz="2400" dirty="0">
                <a:solidFill>
                  <a:srgbClr val="C00000"/>
                </a:solidFill>
                <a:latin typeface="Imprint MT Shadow" pitchFamily="82" charset="0"/>
              </a:rPr>
              <a:t>If you are a needer then first we will show you the available food and then you have to enter your name, address, mobile number, quantity and record number. </a:t>
            </a:r>
          </a:p>
          <a:p>
            <a:pPr>
              <a:buFont typeface="Wingdings" pitchFamily="2" charset="2"/>
              <a:buChar char="q"/>
            </a:pPr>
            <a:r>
              <a:rPr lang="en-IN" sz="2400" dirty="0">
                <a:solidFill>
                  <a:srgbClr val="C00000"/>
                </a:solidFill>
                <a:latin typeface="Imprint MT Shadow" pitchFamily="82" charset="0"/>
              </a:rPr>
              <a:t>The concept of quantity is same as of other options.</a:t>
            </a:r>
          </a:p>
          <a:p>
            <a:pPr>
              <a:buFont typeface="Wingdings" pitchFamily="2" charset="2"/>
              <a:buChar char="q"/>
            </a:pPr>
            <a:r>
              <a:rPr lang="en-IN" sz="2400" dirty="0">
                <a:solidFill>
                  <a:srgbClr val="C00000"/>
                </a:solidFill>
                <a:latin typeface="Imprint MT Shadow" pitchFamily="82" charset="0"/>
              </a:rPr>
              <a:t>All the food items we provide are fresh and healthy.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14546" y="1214422"/>
            <a:ext cx="5511445" cy="769441"/>
          </a:xfrm>
          <a:prstGeom prst="rect">
            <a:avLst/>
          </a:prstGeom>
        </p:spPr>
        <p:txBody>
          <a:bodyPr wrap="non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7170" name="Picture 2"/>
          <p:cNvPicPr>
            <a:picLocks noChangeAspect="1" noChangeArrowheads="1"/>
          </p:cNvPicPr>
          <p:nvPr/>
        </p:nvPicPr>
        <p:blipFill>
          <a:blip r:embed="rId2"/>
          <a:srcRect l="8236" t="17578" r="21486" b="61914"/>
          <a:stretch>
            <a:fillRect/>
          </a:stretch>
        </p:blipFill>
        <p:spPr bwMode="auto">
          <a:xfrm>
            <a:off x="-64" y="2500306"/>
            <a:ext cx="9144064" cy="2071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2428860" y="5072074"/>
            <a:ext cx="4336893" cy="523220"/>
          </a:xfrm>
          <a:prstGeom prst="rect">
            <a:avLst/>
          </a:prstGeom>
          <a:noFill/>
        </p:spPr>
        <p:txBody>
          <a:bodyPr wrap="none" rtlCol="0">
            <a:spAutoFit/>
          </a:bodyPr>
          <a:lstStyle/>
          <a:p>
            <a:pPr algn="ctr"/>
            <a:r>
              <a:rPr lang="en-IN" sz="2800" dirty="0">
                <a:solidFill>
                  <a:srgbClr val="7030A0"/>
                </a:solidFill>
                <a:latin typeface="Copperplate Gothic Light" pitchFamily="34" charset="0"/>
              </a:rPr>
              <a:t>Providing a food item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71670" y="928670"/>
            <a:ext cx="5511445" cy="769441"/>
          </a:xfrm>
          <a:prstGeom prst="rect">
            <a:avLst/>
          </a:prstGeom>
        </p:spPr>
        <p:txBody>
          <a:bodyPr wrap="non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8194" name="Picture 2"/>
          <p:cNvPicPr>
            <a:picLocks noChangeAspect="1" noChangeArrowheads="1"/>
          </p:cNvPicPr>
          <p:nvPr/>
        </p:nvPicPr>
        <p:blipFill>
          <a:blip r:embed="rId2"/>
          <a:srcRect l="7686" t="17578" r="21486" b="33594"/>
          <a:stretch>
            <a:fillRect/>
          </a:stretch>
        </p:blipFill>
        <p:spPr bwMode="auto">
          <a:xfrm>
            <a:off x="0" y="2214554"/>
            <a:ext cx="9215502" cy="3571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1428728" y="1785926"/>
            <a:ext cx="7319632" cy="338554"/>
          </a:xfrm>
          <a:prstGeom prst="rect">
            <a:avLst/>
          </a:prstGeom>
          <a:noFill/>
        </p:spPr>
        <p:txBody>
          <a:bodyPr wrap="none" rtlCol="0">
            <a:spAutoFit/>
          </a:bodyPr>
          <a:lstStyle/>
          <a:p>
            <a:r>
              <a:rPr lang="en-IN" sz="1600" dirty="0">
                <a:solidFill>
                  <a:srgbClr val="7030A0"/>
                </a:solidFill>
                <a:latin typeface="Lucida Calligraphy" pitchFamily="66" charset="0"/>
              </a:rPr>
              <a:t>Neder’s Interface If quantity is more than the available quantity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86050" y="1000108"/>
            <a:ext cx="4507965" cy="923330"/>
          </a:xfrm>
          <a:prstGeom prst="rect">
            <a:avLst/>
          </a:prstGeom>
        </p:spPr>
        <p:txBody>
          <a:bodyPr wrap="none">
            <a:spAutoFit/>
          </a:bodyPr>
          <a:lstStyle/>
          <a:p>
            <a:pPr algn="ctr"/>
            <a:r>
              <a:rPr lang="en-US" sz="5400" b="1" u="sng"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rPr>
              <a:t>3. DOCTOR</a:t>
            </a:r>
            <a:endParaRPr lang="en-US" sz="5400" b="1" u="sng"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endParaRPr>
          </a:p>
        </p:txBody>
      </p:sp>
      <p:sp>
        <p:nvSpPr>
          <p:cNvPr id="5" name="TextBox 4"/>
          <p:cNvSpPr txBox="1"/>
          <p:nvPr/>
        </p:nvSpPr>
        <p:spPr>
          <a:xfrm>
            <a:off x="0" y="2214554"/>
            <a:ext cx="9144000" cy="1815882"/>
          </a:xfrm>
          <a:prstGeom prst="rect">
            <a:avLst/>
          </a:prstGeom>
          <a:noFill/>
        </p:spPr>
        <p:txBody>
          <a:bodyPr wrap="square" rtlCol="0">
            <a:spAutoFit/>
          </a:bodyPr>
          <a:lstStyle/>
          <a:p>
            <a:pPr>
              <a:buFont typeface="Wingdings" pitchFamily="2" charset="2"/>
              <a:buChar char="§"/>
            </a:pPr>
            <a:r>
              <a:rPr lang="en-IN" sz="2800" dirty="0">
                <a:solidFill>
                  <a:srgbClr val="002060"/>
                </a:solidFill>
                <a:latin typeface="Copperplate Gothic Light" pitchFamily="34" charset="0"/>
              </a:rPr>
              <a:t>In this we provide you information of available doctors so that you can call them</a:t>
            </a:r>
          </a:p>
          <a:p>
            <a:pPr>
              <a:buFont typeface="Wingdings" pitchFamily="2" charset="2"/>
              <a:buChar char="§"/>
            </a:pPr>
            <a:r>
              <a:rPr lang="en-IN" sz="2800" dirty="0">
                <a:solidFill>
                  <a:srgbClr val="002060"/>
                </a:solidFill>
                <a:latin typeface="Copperplate Gothic Light" pitchFamily="34" charset="0"/>
              </a:rPr>
              <a:t>You only can call a doctor from 2PM to 4PM</a:t>
            </a:r>
          </a:p>
          <a:p>
            <a:pPr>
              <a:buFont typeface="Wingdings" pitchFamily="2" charset="2"/>
              <a:buChar char="§"/>
            </a:pPr>
            <a:r>
              <a:rPr lang="en-IN" sz="2800" dirty="0">
                <a:solidFill>
                  <a:srgbClr val="002060"/>
                </a:solidFill>
                <a:latin typeface="Copperplate Gothic Light" pitchFamily="34" charset="0"/>
              </a:rPr>
              <a:t>Two sub options</a:t>
            </a:r>
          </a:p>
        </p:txBody>
      </p:sp>
      <p:graphicFrame>
        <p:nvGraphicFramePr>
          <p:cNvPr id="6" name="Diagram 5"/>
          <p:cNvGraphicFramePr/>
          <p:nvPr/>
        </p:nvGraphicFramePr>
        <p:xfrm>
          <a:off x="-500098" y="4286256"/>
          <a:ext cx="9644098" cy="2000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4348" y="1857364"/>
            <a:ext cx="8001056" cy="3046988"/>
          </a:xfrm>
          <a:prstGeom prst="rect">
            <a:avLst/>
          </a:prstGeom>
          <a:noFill/>
        </p:spPr>
        <p:txBody>
          <a:bodyPr wrap="square" rtlCol="0">
            <a:spAutoFit/>
          </a:bodyPr>
          <a:lstStyle/>
          <a:p>
            <a:r>
              <a:rPr lang="en-IN" sz="3200" dirty="0">
                <a:solidFill>
                  <a:srgbClr val="0070C0"/>
                </a:solidFill>
                <a:latin typeface="Copperplate Gothic Light" pitchFamily="34" charset="0"/>
              </a:rPr>
              <a:t>The main idea of our project is to provide an interface between the helping organisation (provider) and the ones who required the resources       </a:t>
            </a:r>
          </a:p>
          <a:p>
            <a:r>
              <a:rPr lang="en-IN" sz="3200" dirty="0">
                <a:solidFill>
                  <a:srgbClr val="0070C0"/>
                </a:solidFill>
                <a:latin typeface="Copperplate Gothic Light" pitchFamily="34" charset="0"/>
              </a:rPr>
              <a:t>( needer ).</a:t>
            </a:r>
          </a:p>
        </p:txBody>
      </p:sp>
      <p:sp>
        <p:nvSpPr>
          <p:cNvPr id="6" name="TextBox 5"/>
          <p:cNvSpPr txBox="1"/>
          <p:nvPr/>
        </p:nvSpPr>
        <p:spPr>
          <a:xfrm>
            <a:off x="785786" y="5000636"/>
            <a:ext cx="7858180" cy="1231106"/>
          </a:xfrm>
          <a:prstGeom prst="rect">
            <a:avLst/>
          </a:prstGeom>
          <a:noFill/>
        </p:spPr>
        <p:txBody>
          <a:bodyPr wrap="square" rtlCol="0">
            <a:spAutoFit/>
          </a:bodyPr>
          <a:lstStyle/>
          <a:p>
            <a:r>
              <a:rPr lang="en-IN" sz="2800" dirty="0">
                <a:solidFill>
                  <a:srgbClr val="C00000"/>
                </a:solidFill>
                <a:latin typeface="Agency FB" pitchFamily="34" charset="0"/>
              </a:rPr>
              <a:t>In this project we created an console application under which we will provide you information related to 8 resources. </a:t>
            </a:r>
          </a:p>
          <a:p>
            <a:endParaRPr lang="en-IN" dirty="0"/>
          </a:p>
        </p:txBody>
      </p:sp>
      <p:sp>
        <p:nvSpPr>
          <p:cNvPr id="4" name="Rectangle 3"/>
          <p:cNvSpPr/>
          <p:nvPr/>
        </p:nvSpPr>
        <p:spPr>
          <a:xfrm>
            <a:off x="3428992" y="785794"/>
            <a:ext cx="2318263" cy="923330"/>
          </a:xfrm>
          <a:prstGeom prst="rect">
            <a:avLst/>
          </a:prstGeom>
          <a:noFill/>
        </p:spPr>
        <p:style>
          <a:lnRef idx="0">
            <a:schemeClr val="dk1"/>
          </a:lnRef>
          <a:fillRef idx="3">
            <a:schemeClr val="dk1"/>
          </a:fillRef>
          <a:effectRef idx="3">
            <a:schemeClr val="dk1"/>
          </a:effectRef>
          <a:fontRef idx="minor">
            <a:schemeClr val="lt1"/>
          </a:fontRef>
        </p:style>
        <p:txBody>
          <a:bodyPr wrap="none" lIns="91440" tIns="45720" rIns="91440" bIns="45720">
            <a:spAutoFit/>
          </a:bodyPr>
          <a:lstStyle/>
          <a:p>
            <a:pPr algn="ctr"/>
            <a:r>
              <a:rPr lang="en-US" sz="5400" b="1" u="sng" spc="600" dirty="0">
                <a:ln w="17780" cmpd="sng">
                  <a:solidFill>
                    <a:srgbClr val="FFFFFF"/>
                  </a:solidFill>
                  <a:prstDash val="solid"/>
                  <a:miter lim="800000"/>
                </a:ln>
                <a:solidFill>
                  <a:srgbClr val="FFC000"/>
                </a:solidFill>
                <a:latin typeface="Castellar" pitchFamily="18" charset="0"/>
              </a:rPr>
              <a:t>IDEA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71670" y="1643050"/>
            <a:ext cx="5511445" cy="769441"/>
          </a:xfrm>
          <a:prstGeom prst="rect">
            <a:avLst/>
          </a:prstGeom>
        </p:spPr>
        <p:txBody>
          <a:bodyPr wrap="non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9218" name="Picture 2"/>
          <p:cNvPicPr>
            <a:picLocks noChangeAspect="1" noChangeArrowheads="1"/>
          </p:cNvPicPr>
          <p:nvPr/>
        </p:nvPicPr>
        <p:blipFill>
          <a:blip r:embed="rId2"/>
          <a:srcRect l="8236" t="17578" r="21486" b="63867"/>
          <a:stretch>
            <a:fillRect/>
          </a:stretch>
        </p:blipFill>
        <p:spPr bwMode="auto">
          <a:xfrm>
            <a:off x="0" y="2571744"/>
            <a:ext cx="9144064" cy="24288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l="8236" t="17578" r="21486" b="58008"/>
          <a:stretch>
            <a:fillRect/>
          </a:stretch>
        </p:blipFill>
        <p:spPr bwMode="auto">
          <a:xfrm>
            <a:off x="0" y="3000372"/>
            <a:ext cx="9144000" cy="2214578"/>
          </a:xfrm>
          <a:prstGeom prst="rect">
            <a:avLst/>
          </a:prstGeom>
          <a:noFill/>
          <a:ln w="9525">
            <a:noFill/>
            <a:miter lim="800000"/>
            <a:headEnd/>
            <a:tailEnd/>
          </a:ln>
          <a:effectLst/>
        </p:spPr>
      </p:pic>
      <p:sp>
        <p:nvSpPr>
          <p:cNvPr id="5" name="Rectangle 4"/>
          <p:cNvSpPr/>
          <p:nvPr/>
        </p:nvSpPr>
        <p:spPr>
          <a:xfrm>
            <a:off x="1928794" y="1500174"/>
            <a:ext cx="5511445" cy="769441"/>
          </a:xfrm>
          <a:prstGeom prst="rect">
            <a:avLst/>
          </a:prstGeom>
        </p:spPr>
        <p:txBody>
          <a:bodyPr wrap="non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sp>
        <p:nvSpPr>
          <p:cNvPr id="6" name="TextBox 5"/>
          <p:cNvSpPr txBox="1"/>
          <p:nvPr/>
        </p:nvSpPr>
        <p:spPr>
          <a:xfrm>
            <a:off x="2500298" y="2500306"/>
            <a:ext cx="4429354" cy="461665"/>
          </a:xfrm>
          <a:prstGeom prst="rect">
            <a:avLst/>
          </a:prstGeom>
          <a:noFill/>
        </p:spPr>
        <p:txBody>
          <a:bodyPr wrap="none" rtlCol="0">
            <a:spAutoFit/>
          </a:bodyPr>
          <a:lstStyle/>
          <a:p>
            <a:r>
              <a:rPr lang="en-IN" sz="2400" dirty="0">
                <a:solidFill>
                  <a:srgbClr val="002060"/>
                </a:solidFill>
                <a:latin typeface="Copperplate Gothic Light" pitchFamily="34" charset="0"/>
              </a:rPr>
              <a:t>Registering for a doctor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l="8236" t="18555" r="21486" b="57031"/>
          <a:stretch>
            <a:fillRect/>
          </a:stretch>
        </p:blipFill>
        <p:spPr bwMode="auto">
          <a:xfrm>
            <a:off x="-64" y="3571876"/>
            <a:ext cx="9144064" cy="2357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1928794" y="1500174"/>
            <a:ext cx="5511445" cy="769441"/>
          </a:xfrm>
          <a:prstGeom prst="rect">
            <a:avLst/>
          </a:prstGeom>
        </p:spPr>
        <p:txBody>
          <a:bodyPr wrap="non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sp>
        <p:nvSpPr>
          <p:cNvPr id="6" name="TextBox 5"/>
          <p:cNvSpPr txBox="1"/>
          <p:nvPr/>
        </p:nvSpPr>
        <p:spPr>
          <a:xfrm>
            <a:off x="2928926" y="2571744"/>
            <a:ext cx="3030701" cy="461665"/>
          </a:xfrm>
          <a:prstGeom prst="rect">
            <a:avLst/>
          </a:prstGeom>
          <a:noFill/>
        </p:spPr>
        <p:txBody>
          <a:bodyPr wrap="none" rtlCol="0">
            <a:spAutoFit/>
          </a:bodyPr>
          <a:lstStyle/>
          <a:p>
            <a:r>
              <a:rPr lang="en-IN" sz="2400" dirty="0">
                <a:solidFill>
                  <a:srgbClr val="002060"/>
                </a:solidFill>
                <a:latin typeface="Copperplate Gothic Light" pitchFamily="34" charset="0"/>
              </a:rPr>
              <a:t>NEED A DOCTOR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36339" y="1071546"/>
            <a:ext cx="6340197" cy="923330"/>
          </a:xfrm>
          <a:prstGeom prst="rect">
            <a:avLst/>
          </a:prstGeom>
        </p:spPr>
        <p:txBody>
          <a:bodyPr wrap="none">
            <a:spAutoFit/>
          </a:bodyPr>
          <a:lstStyle/>
          <a:p>
            <a:pPr algn="ctr"/>
            <a:r>
              <a:rPr lang="en-US" sz="5400" b="1" u="sng"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rPr>
              <a:t>4. CONTACT  ME</a:t>
            </a:r>
            <a:endParaRPr lang="en-US" sz="5400" b="1" u="sng"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endParaRPr>
          </a:p>
        </p:txBody>
      </p:sp>
      <p:sp>
        <p:nvSpPr>
          <p:cNvPr id="7" name="TextBox 6"/>
          <p:cNvSpPr txBox="1"/>
          <p:nvPr/>
        </p:nvSpPr>
        <p:spPr>
          <a:xfrm>
            <a:off x="0" y="2714620"/>
            <a:ext cx="9144001" cy="1815882"/>
          </a:xfrm>
          <a:prstGeom prst="rect">
            <a:avLst/>
          </a:prstGeom>
          <a:noFill/>
        </p:spPr>
        <p:txBody>
          <a:bodyPr wrap="square" rtlCol="0">
            <a:spAutoFit/>
          </a:bodyPr>
          <a:lstStyle/>
          <a:p>
            <a:r>
              <a:rPr lang="en-IN" sz="2800" dirty="0">
                <a:solidFill>
                  <a:srgbClr val="FF0000"/>
                </a:solidFill>
                <a:latin typeface="Lucida Calligraphy" pitchFamily="66" charset="0"/>
              </a:rPr>
              <a:t>HERE WE PROVIDE OUR PHONE NUMBERS AND OUR EMAIL ID SO THAT ANY PERSON WHO FACES ANY PROBLEM CAN CONTACT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8794" y="1500174"/>
            <a:ext cx="5511445" cy="769441"/>
          </a:xfrm>
          <a:prstGeom prst="rect">
            <a:avLst/>
          </a:prstGeom>
        </p:spPr>
        <p:txBody>
          <a:bodyPr wrap="non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7" name="Picture 6">
            <a:extLst>
              <a:ext uri="{FF2B5EF4-FFF2-40B4-BE49-F238E27FC236}">
                <a16:creationId xmlns:a16="http://schemas.microsoft.com/office/drawing/2014/main" id="{87270B7E-AFF5-4EB6-BABA-4A5A0D3F5015}"/>
              </a:ext>
            </a:extLst>
          </p:cNvPr>
          <p:cNvPicPr>
            <a:picLocks noChangeAspect="1"/>
          </p:cNvPicPr>
          <p:nvPr/>
        </p:nvPicPr>
        <p:blipFill rotWithShape="1">
          <a:blip r:embed="rId2"/>
          <a:srcRect l="12200" t="20601" r="61812" b="55600"/>
          <a:stretch/>
        </p:blipFill>
        <p:spPr>
          <a:xfrm>
            <a:off x="1043608" y="2564904"/>
            <a:ext cx="5870770" cy="3024336"/>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0298" y="4572008"/>
            <a:ext cx="3564630" cy="830997"/>
          </a:xfrm>
          <a:prstGeom prst="rect">
            <a:avLst/>
          </a:prstGeom>
          <a:noFill/>
        </p:spPr>
        <p:txBody>
          <a:bodyPr wrap="none" lIns="91440" tIns="45720" rIns="91440" bIns="45720">
            <a:spAutoFit/>
          </a:bodyPr>
          <a:lstStyle/>
          <a:p>
            <a:pPr algn="ctr"/>
            <a:r>
              <a:rPr lang="en-US" sz="4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Forte" pitchFamily="66" charset="0"/>
              </a:rPr>
              <a:t>THANK YOU</a:t>
            </a:r>
          </a:p>
        </p:txBody>
      </p:sp>
      <p:sp>
        <p:nvSpPr>
          <p:cNvPr id="3" name="TextBox 2"/>
          <p:cNvSpPr txBox="1"/>
          <p:nvPr/>
        </p:nvSpPr>
        <p:spPr>
          <a:xfrm>
            <a:off x="357158" y="2214554"/>
            <a:ext cx="8358246" cy="954107"/>
          </a:xfrm>
          <a:prstGeom prst="rect">
            <a:avLst/>
          </a:prstGeom>
          <a:noFill/>
        </p:spPr>
        <p:txBody>
          <a:bodyPr wrap="square" rtlCol="0">
            <a:spAutoFit/>
          </a:bodyPr>
          <a:lstStyle/>
          <a:p>
            <a:r>
              <a:rPr lang="en-IN" sz="2800" dirty="0">
                <a:solidFill>
                  <a:srgbClr val="00B050"/>
                </a:solidFill>
                <a:latin typeface="Lucida Console" pitchFamily="49" charset="0"/>
              </a:rPr>
              <a:t>PROJECT BY:-</a:t>
            </a:r>
          </a:p>
          <a:p>
            <a:r>
              <a:rPr lang="en-IN" sz="2800" dirty="0">
                <a:solidFill>
                  <a:srgbClr val="00B050"/>
                </a:solidFill>
                <a:latin typeface="Lucida Console" pitchFamily="49" charset="0"/>
              </a:rPr>
              <a:t>RISHABH KUMAR BCA 2</a:t>
            </a:r>
            <a:r>
              <a:rPr lang="en-IN" sz="2800" baseline="30000" dirty="0">
                <a:solidFill>
                  <a:srgbClr val="00B050"/>
                </a:solidFill>
                <a:latin typeface="Lucida Console" pitchFamily="49" charset="0"/>
              </a:rPr>
              <a:t>ND</a:t>
            </a:r>
            <a:r>
              <a:rPr lang="en-IN" sz="2800" dirty="0">
                <a:solidFill>
                  <a:srgbClr val="00B050"/>
                </a:solidFill>
                <a:latin typeface="Lucida Console" pitchFamily="49" charset="0"/>
              </a:rPr>
              <a:t> YEAR 2</a:t>
            </a:r>
            <a:r>
              <a:rPr lang="en-IN" sz="2800" baseline="30000" dirty="0">
                <a:solidFill>
                  <a:srgbClr val="00B050"/>
                </a:solidFill>
                <a:latin typeface="Lucida Console" pitchFamily="49" charset="0"/>
              </a:rPr>
              <a:t>ND</a:t>
            </a:r>
            <a:r>
              <a:rPr lang="en-IN" sz="2800" dirty="0">
                <a:solidFill>
                  <a:srgbClr val="00B050"/>
                </a:solidFill>
                <a:latin typeface="Lucida Console" pitchFamily="49" charset="0"/>
              </a:rPr>
              <a:t> SHIFT</a:t>
            </a:r>
          </a:p>
        </p:txBody>
      </p:sp>
      <p:sp>
        <p:nvSpPr>
          <p:cNvPr id="6" name="Rectangle 5"/>
          <p:cNvSpPr/>
          <p:nvPr/>
        </p:nvSpPr>
        <p:spPr>
          <a:xfrm>
            <a:off x="2714612" y="5429264"/>
            <a:ext cx="3179781" cy="830997"/>
          </a:xfrm>
          <a:prstGeom prst="rect">
            <a:avLst/>
          </a:prstGeom>
          <a:noFill/>
        </p:spPr>
        <p:txBody>
          <a:bodyPr wrap="none" lIns="91440" tIns="45720" rIns="91440" bIns="45720">
            <a:spAutoFit/>
          </a:bodyPr>
          <a:lstStyle/>
          <a:p>
            <a:pPr algn="ctr"/>
            <a:r>
              <a:rPr lang="en-US" sz="4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Forte" pitchFamily="66" charset="0"/>
              </a:rPr>
              <a:t>STAY SAFE</a:t>
            </a:r>
            <a:endParaRPr lang="en-US" sz="4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Forte"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32"/>
            <a:ext cx="8429652" cy="1538883"/>
          </a:xfrm>
          <a:prstGeom prst="rect">
            <a:avLst/>
          </a:prstGeom>
          <a:noFill/>
        </p:spPr>
        <p:txBody>
          <a:bodyPr wrap="square" lIns="91440" tIns="45720" rIns="91440" bIns="45720">
            <a:spAutoFit/>
          </a:bodyPr>
          <a:lstStyle/>
          <a:p>
            <a:pPr algn="ctr"/>
            <a:r>
              <a:rPr lang="en-IN" sz="4000" u="sng" dirty="0">
                <a:solidFill>
                  <a:schemeClr val="accent2">
                    <a:lumMod val="40000"/>
                    <a:lumOff val="60000"/>
                  </a:schemeClr>
                </a:solidFill>
                <a:latin typeface="Bookman Old Style" pitchFamily="18" charset="0"/>
              </a:rPr>
              <a:t>WORKING OF OUR PROJECT </a:t>
            </a:r>
          </a:p>
          <a:p>
            <a:pPr algn="ct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TextBox 5"/>
          <p:cNvSpPr txBox="1"/>
          <p:nvPr/>
        </p:nvSpPr>
        <p:spPr>
          <a:xfrm>
            <a:off x="1571604" y="2214554"/>
            <a:ext cx="7000924" cy="861774"/>
          </a:xfrm>
          <a:prstGeom prst="rect">
            <a:avLst/>
          </a:prstGeom>
          <a:noFill/>
        </p:spPr>
        <p:txBody>
          <a:bodyPr wrap="square" rtlCol="0">
            <a:spAutoFit/>
          </a:bodyPr>
          <a:lstStyle/>
          <a:p>
            <a:r>
              <a:rPr lang="en-IN" sz="3200" dirty="0">
                <a:solidFill>
                  <a:schemeClr val="bg2"/>
                </a:solidFill>
                <a:latin typeface="Agency FB" pitchFamily="34" charset="0"/>
              </a:rPr>
              <a:t>When we start the app there are 4 options available</a:t>
            </a:r>
            <a:r>
              <a:rPr lang="en-IN" dirty="0"/>
              <a:t> </a:t>
            </a:r>
          </a:p>
          <a:p>
            <a:endParaRPr lang="en-IN" dirty="0"/>
          </a:p>
        </p:txBody>
      </p:sp>
      <p:graphicFrame>
        <p:nvGraphicFramePr>
          <p:cNvPr id="7" name="Diagram 6"/>
          <p:cNvGraphicFramePr/>
          <p:nvPr>
            <p:extLst>
              <p:ext uri="{D42A27DB-BD31-4B8C-83A1-F6EECF244321}">
                <p14:modId xmlns:p14="http://schemas.microsoft.com/office/powerpoint/2010/main" val="951026307"/>
              </p:ext>
            </p:extLst>
          </p:nvPr>
        </p:nvGraphicFramePr>
        <p:xfrm>
          <a:off x="1571604" y="3000372"/>
          <a:ext cx="6429420" cy="3071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7143768" y="3571876"/>
            <a:ext cx="184731" cy="646331"/>
          </a:xfrm>
          <a:prstGeom prst="rect">
            <a:avLst/>
          </a:prstGeom>
          <a:noFill/>
        </p:spPr>
        <p:txBody>
          <a:bodyPr wrap="none" rtlCol="0">
            <a:spAutoFit/>
          </a:bodyPr>
          <a:lstStyle/>
          <a:p>
            <a:endParaRPr lang="en-IN" dirty="0"/>
          </a:p>
          <a:p>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214414" y="1285860"/>
            <a:ext cx="6718507" cy="923330"/>
          </a:xfrm>
          <a:prstGeom prst="rect">
            <a:avLst/>
          </a:prstGeom>
          <a:noFill/>
        </p:spPr>
        <p:txBody>
          <a:bodyPr wrap="none" lIns="91440" tIns="45720" rIns="91440" bIns="45720">
            <a:spAutoFit/>
          </a:bodyPr>
          <a:lstStyle/>
          <a:p>
            <a:pPr algn="ctr"/>
            <a:r>
              <a:rPr lang="en-US" sz="5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5" name="Picture 4">
            <a:extLst>
              <a:ext uri="{FF2B5EF4-FFF2-40B4-BE49-F238E27FC236}">
                <a16:creationId xmlns:a16="http://schemas.microsoft.com/office/drawing/2014/main" id="{DF01C2C8-D474-44CE-AF43-C5A4065D3881}"/>
              </a:ext>
            </a:extLst>
          </p:cNvPr>
          <p:cNvPicPr>
            <a:picLocks noChangeAspect="1"/>
          </p:cNvPicPr>
          <p:nvPr/>
        </p:nvPicPr>
        <p:blipFill rotWithShape="1">
          <a:blip r:embed="rId2"/>
          <a:srcRect l="7476" t="15001" r="64962" b="69599"/>
          <a:stretch/>
        </p:blipFill>
        <p:spPr>
          <a:xfrm>
            <a:off x="1187624" y="2564904"/>
            <a:ext cx="6599086" cy="158417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43042" y="857232"/>
            <a:ext cx="6643734" cy="523220"/>
          </a:xfrm>
          <a:prstGeom prst="rect">
            <a:avLst/>
          </a:prstGeom>
          <a:noFill/>
        </p:spPr>
        <p:txBody>
          <a:bodyPr wrap="square" rtlCol="0">
            <a:spAutoFit/>
          </a:bodyPr>
          <a:lstStyle/>
          <a:p>
            <a:r>
              <a:rPr lang="en-IN" sz="2800" i="1" u="sng" dirty="0">
                <a:solidFill>
                  <a:schemeClr val="accent5">
                    <a:lumMod val="25000"/>
                  </a:schemeClr>
                </a:solidFill>
                <a:latin typeface="Bookman Old Style" pitchFamily="18" charset="0"/>
              </a:rPr>
              <a:t>Let see all the options one by one</a:t>
            </a:r>
          </a:p>
        </p:txBody>
      </p:sp>
      <p:sp>
        <p:nvSpPr>
          <p:cNvPr id="5" name="Rectangle 4"/>
          <p:cNvSpPr/>
          <p:nvPr/>
        </p:nvSpPr>
        <p:spPr>
          <a:xfrm>
            <a:off x="2428860" y="1357298"/>
            <a:ext cx="4476831" cy="830997"/>
          </a:xfrm>
          <a:prstGeom prst="rect">
            <a:avLst/>
          </a:prstGeom>
          <a:noFill/>
        </p:spPr>
        <p:txBody>
          <a:bodyPr wrap="square" lIns="91440" tIns="45720" rIns="91440" bIns="45720">
            <a:spAutoFit/>
          </a:bodyPr>
          <a:lstStyle/>
          <a:p>
            <a:pPr algn="ctr"/>
            <a:r>
              <a:rPr lang="en-US" sz="4800" b="1" u="sng"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rPr>
              <a:t>1. ADMIN</a:t>
            </a:r>
          </a:p>
        </p:txBody>
      </p:sp>
      <p:sp>
        <p:nvSpPr>
          <p:cNvPr id="6" name="TextBox 5"/>
          <p:cNvSpPr txBox="1"/>
          <p:nvPr/>
        </p:nvSpPr>
        <p:spPr>
          <a:xfrm>
            <a:off x="0" y="2214554"/>
            <a:ext cx="9144000" cy="1323439"/>
          </a:xfrm>
          <a:prstGeom prst="rect">
            <a:avLst/>
          </a:prstGeom>
          <a:noFill/>
        </p:spPr>
        <p:txBody>
          <a:bodyPr wrap="square" rtlCol="0">
            <a:spAutoFit/>
          </a:bodyPr>
          <a:lstStyle/>
          <a:p>
            <a:pPr algn="ctr"/>
            <a:r>
              <a:rPr lang="en-IN" sz="2000" dirty="0">
                <a:latin typeface="Bookman Old Style" pitchFamily="18" charset="0"/>
              </a:rPr>
              <a:t>Here we provide the Authentication System which requires password,  to pass this layer you need to type  any code but the fourth character should be ‘$’.As it contains personal information of Providers/ Needers.</a:t>
            </a:r>
          </a:p>
          <a:p>
            <a:pPr algn="ctr"/>
            <a:r>
              <a:rPr lang="en-IN" sz="2000" dirty="0">
                <a:latin typeface="Bookman Old Style" pitchFamily="18" charset="0"/>
              </a:rPr>
              <a:t>After providing the required password you are able to see 3 sub options </a:t>
            </a:r>
          </a:p>
        </p:txBody>
      </p:sp>
      <p:graphicFrame>
        <p:nvGraphicFramePr>
          <p:cNvPr id="7" name="Diagram 6"/>
          <p:cNvGraphicFramePr/>
          <p:nvPr/>
        </p:nvGraphicFramePr>
        <p:xfrm>
          <a:off x="1643042" y="3500438"/>
          <a:ext cx="6429420" cy="2817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43042" y="1500174"/>
            <a:ext cx="6143668" cy="830997"/>
          </a:xfrm>
          <a:prstGeom prst="rect">
            <a:avLst/>
          </a:prstGeom>
        </p:spPr>
        <p:txBody>
          <a:bodyPr wrap="square">
            <a:spAutoFit/>
          </a:bodyPr>
          <a:lstStyle/>
          <a:p>
            <a:pPr algn="ctr"/>
            <a:r>
              <a:rPr lang="en-US" sz="48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pic>
        <p:nvPicPr>
          <p:cNvPr id="2050" name="Picture 2"/>
          <p:cNvPicPr>
            <a:picLocks noChangeAspect="1" noChangeArrowheads="1"/>
          </p:cNvPicPr>
          <p:nvPr/>
        </p:nvPicPr>
        <p:blipFill>
          <a:blip r:embed="rId2"/>
          <a:srcRect t="2929" r="1171" b="74610"/>
          <a:stretch>
            <a:fillRect/>
          </a:stretch>
        </p:blipFill>
        <p:spPr bwMode="auto">
          <a:xfrm>
            <a:off x="0" y="2786058"/>
            <a:ext cx="9144000" cy="257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357290" y="1714488"/>
          <a:ext cx="7358114" cy="4357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57422" y="857232"/>
            <a:ext cx="4786346" cy="830997"/>
          </a:xfrm>
          <a:prstGeom prst="rect">
            <a:avLst/>
          </a:prstGeom>
        </p:spPr>
        <p:txBody>
          <a:bodyPr wrap="square">
            <a:spAutoFit/>
          </a:bodyPr>
          <a:lstStyle/>
          <a:p>
            <a:pPr algn="ctr"/>
            <a:r>
              <a:rPr lang="en-US" sz="4800" b="1" u="sng"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rPr>
              <a:t>2. customer</a:t>
            </a:r>
            <a:endParaRPr lang="en-US" sz="4800" b="1" u="sng"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pperplate Gothic Light" pitchFamily="34" charset="0"/>
            </a:endParaRPr>
          </a:p>
        </p:txBody>
      </p:sp>
      <p:sp>
        <p:nvSpPr>
          <p:cNvPr id="6" name="TextBox 5"/>
          <p:cNvSpPr txBox="1"/>
          <p:nvPr/>
        </p:nvSpPr>
        <p:spPr>
          <a:xfrm>
            <a:off x="1142944" y="1785926"/>
            <a:ext cx="8001056" cy="1200329"/>
          </a:xfrm>
          <a:prstGeom prst="rect">
            <a:avLst/>
          </a:prstGeom>
          <a:noFill/>
        </p:spPr>
        <p:txBody>
          <a:bodyPr wrap="square" rtlCol="0">
            <a:spAutoFit/>
          </a:bodyPr>
          <a:lstStyle/>
          <a:p>
            <a:pPr algn="ctr"/>
            <a:r>
              <a:rPr lang="en-IN" sz="2400" dirty="0">
                <a:latin typeface="Agency FB" pitchFamily="34" charset="0"/>
              </a:rPr>
              <a:t>Under this section, We provide or take information related  to resources and  also provide you prices of resources.</a:t>
            </a:r>
          </a:p>
          <a:p>
            <a:pPr algn="ctr"/>
            <a:r>
              <a:rPr lang="en-IN" sz="2400" dirty="0">
                <a:latin typeface="Agency FB" pitchFamily="34" charset="0"/>
              </a:rPr>
              <a:t>Under Customer there are 3 sub options</a:t>
            </a:r>
          </a:p>
        </p:txBody>
      </p:sp>
      <p:graphicFrame>
        <p:nvGraphicFramePr>
          <p:cNvPr id="7" name="Diagram 6"/>
          <p:cNvGraphicFramePr/>
          <p:nvPr/>
        </p:nvGraphicFramePr>
        <p:xfrm>
          <a:off x="785786" y="3071810"/>
          <a:ext cx="7786742" cy="3143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t="2929" r="1720" b="80469"/>
          <a:stretch>
            <a:fillRect/>
          </a:stretch>
        </p:blipFill>
        <p:spPr bwMode="auto">
          <a:xfrm>
            <a:off x="0" y="2714620"/>
            <a:ext cx="9144000" cy="2500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1785918" y="1285860"/>
            <a:ext cx="5929354" cy="769441"/>
          </a:xfrm>
          <a:prstGeom prst="rect">
            <a:avLst/>
          </a:prstGeom>
        </p:spPr>
        <p:txBody>
          <a:bodyPr wrap="square">
            <a:spAutoFit/>
          </a:bodyPr>
          <a:lstStyle/>
          <a:p>
            <a:pPr algn="ctr"/>
            <a:r>
              <a:rPr lang="en-US" sz="4400" b="1" cap="all" spc="0"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opperplate Gothic Light" pitchFamily="34" charset="0"/>
              </a:rPr>
              <a:t>output screen</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2595</Template>
  <TotalTime>334</TotalTime>
  <Words>835</Words>
  <Application>Microsoft Office PowerPoint</Application>
  <PresentationFormat>On-screen Show (4:3)</PresentationFormat>
  <Paragraphs>102</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Agency FB</vt:lpstr>
      <vt:lpstr>Algerian</vt:lpstr>
      <vt:lpstr>Arial</vt:lpstr>
      <vt:lpstr>Bookman Old Style</vt:lpstr>
      <vt:lpstr>Calibri</vt:lpstr>
      <vt:lpstr>Castellar</vt:lpstr>
      <vt:lpstr>Copperplate Gothic Light</vt:lpstr>
      <vt:lpstr>Forte</vt:lpstr>
      <vt:lpstr>Harlow Solid Italic</vt:lpstr>
      <vt:lpstr>Imprint MT Shadow</vt:lpstr>
      <vt:lpstr>Lucida Calligraphy</vt:lpstr>
      <vt:lpstr>Lucida Console</vt:lpstr>
      <vt:lpstr>Times New Roman</vt:lpstr>
      <vt:lpstr>Wingdings</vt:lpstr>
      <vt:lpstr>Diseño predeterminado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RISHABH SINGH</cp:lastModifiedBy>
  <cp:revision>30</cp:revision>
  <dcterms:created xsi:type="dcterms:W3CDTF">2021-05-13T04:36:16Z</dcterms:created>
  <dcterms:modified xsi:type="dcterms:W3CDTF">2021-06-08T15:19:41Z</dcterms:modified>
</cp:coreProperties>
</file>